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32" r:id="rId4"/>
    <p:sldMasterId id="2147483952" r:id="rId5"/>
    <p:sldMasterId id="2147483971" r:id="rId6"/>
  </p:sldMasterIdLst>
  <p:notesMasterIdLst>
    <p:notesMasterId r:id="rId41"/>
  </p:notesMasterIdLst>
  <p:handoutMasterIdLst>
    <p:handoutMasterId r:id="rId42"/>
  </p:handoutMasterIdLst>
  <p:sldIdLst>
    <p:sldId id="406" r:id="rId7"/>
    <p:sldId id="452" r:id="rId8"/>
    <p:sldId id="453" r:id="rId9"/>
    <p:sldId id="454" r:id="rId10"/>
    <p:sldId id="455" r:id="rId11"/>
    <p:sldId id="456" r:id="rId12"/>
    <p:sldId id="457" r:id="rId13"/>
    <p:sldId id="458" r:id="rId14"/>
    <p:sldId id="471" r:id="rId15"/>
    <p:sldId id="461" r:id="rId16"/>
    <p:sldId id="474" r:id="rId17"/>
    <p:sldId id="462" r:id="rId18"/>
    <p:sldId id="464" r:id="rId19"/>
    <p:sldId id="465" r:id="rId20"/>
    <p:sldId id="489" r:id="rId21"/>
    <p:sldId id="475" r:id="rId22"/>
    <p:sldId id="476" r:id="rId23"/>
    <p:sldId id="477" r:id="rId24"/>
    <p:sldId id="478" r:id="rId25"/>
    <p:sldId id="482" r:id="rId26"/>
    <p:sldId id="485" r:id="rId27"/>
    <p:sldId id="486" r:id="rId28"/>
    <p:sldId id="487" r:id="rId29"/>
    <p:sldId id="490" r:id="rId30"/>
    <p:sldId id="492" r:id="rId31"/>
    <p:sldId id="493" r:id="rId32"/>
    <p:sldId id="494" r:id="rId33"/>
    <p:sldId id="495" r:id="rId34"/>
    <p:sldId id="496" r:id="rId35"/>
    <p:sldId id="491" r:id="rId36"/>
    <p:sldId id="467" r:id="rId37"/>
    <p:sldId id="468" r:id="rId38"/>
    <p:sldId id="488" r:id="rId39"/>
    <p:sldId id="469" r:id="rId40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48024"/>
    <a:srgbClr val="90BD31"/>
    <a:srgbClr val="18A3AC"/>
    <a:srgbClr val="178CCB"/>
    <a:srgbClr val="EC1848"/>
    <a:srgbClr val="052049"/>
    <a:srgbClr val="E8E7DE"/>
    <a:srgbClr val="F5F0D3"/>
    <a:srgbClr val="F7E9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80" autoAdjust="0"/>
    <p:restoredTop sz="89011" autoAdjust="0"/>
  </p:normalViewPr>
  <p:slideViewPr>
    <p:cSldViewPr snapToGrid="0" showGuides="1">
      <p:cViewPr>
        <p:scale>
          <a:sx n="72" d="100"/>
          <a:sy n="72" d="100"/>
        </p:scale>
        <p:origin x="-3012" y="-780"/>
      </p:cViewPr>
      <p:guideLst>
        <p:guide orient="horz" pos="1052"/>
        <p:guide orient="horz" pos="3477"/>
        <p:guide orient="horz" pos="4032"/>
        <p:guide orient="horz" pos="2183"/>
        <p:guide orient="horz" pos="287"/>
        <p:guide orient="horz" pos="1471"/>
        <p:guide orient="horz" pos="535"/>
        <p:guide orient="horz" pos="3938"/>
        <p:guide orient="horz" pos="231"/>
        <p:guide pos="230"/>
        <p:guide pos="5530"/>
        <p:guide pos="2880"/>
        <p:guide pos="776"/>
        <p:guide pos="1411"/>
        <p:guide pos="5287"/>
        <p:guide pos="474"/>
        <p:guide pos="455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1" d="100"/>
        <a:sy n="71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-3450" y="-114"/>
      </p:cViewPr>
      <p:guideLst>
        <p:guide orient="horz" pos="2592"/>
        <p:guide orient="horz" pos="5542"/>
        <p:guide orient="horz" pos="5777"/>
        <p:guide pos="286"/>
        <p:guide pos="403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6.7257709973753299E-2"/>
          <c:y val="3.4375000000000003E-2"/>
          <c:w val="0.826972143607549"/>
          <c:h val="0.9030211614173230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Title 1</c:v>
                </c:pt>
                <c:pt idx="1">
                  <c:v>Title 2</c:v>
                </c:pt>
                <c:pt idx="2">
                  <c:v>Title 3</c:v>
                </c:pt>
                <c:pt idx="3">
                  <c:v>Title 4</c:v>
                </c:pt>
                <c:pt idx="4">
                  <c:v>Title 5</c:v>
                </c:pt>
                <c:pt idx="5">
                  <c:v>Title 6</c:v>
                </c:pt>
                <c:pt idx="6">
                  <c:v>Title 7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10</c:v>
                </c:pt>
                <c:pt idx="1">
                  <c:v>80</c:v>
                </c:pt>
                <c:pt idx="2">
                  <c:v>35</c:v>
                </c:pt>
                <c:pt idx="3">
                  <c:v>20</c:v>
                </c:pt>
                <c:pt idx="4">
                  <c:v>8</c:v>
                </c:pt>
                <c:pt idx="5">
                  <c:v>30</c:v>
                </c:pt>
                <c:pt idx="6">
                  <c:v>200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dPt>
            <c:idx val="6"/>
            <c:invertIfNegative val="0"/>
            <c:bubble3D val="0"/>
            <c:spPr>
              <a:pattFill prst="wdUpDiag">
                <a:fgClr>
                  <a:schemeClr val="bg1"/>
                </a:fgClr>
                <a:bgClr>
                  <a:schemeClr val="accent2"/>
                </a:bgClr>
              </a:pattFill>
              <a:effectLst/>
            </c:spPr>
          </c:dPt>
          <c:cat>
            <c:strRef>
              <c:f>Sheet1!$A$2:$A$8</c:f>
              <c:strCache>
                <c:ptCount val="7"/>
                <c:pt idx="0">
                  <c:v>Title 1</c:v>
                </c:pt>
                <c:pt idx="1">
                  <c:v>Title 2</c:v>
                </c:pt>
                <c:pt idx="2">
                  <c:v>Title 3</c:v>
                </c:pt>
                <c:pt idx="3">
                  <c:v>Title 4</c:v>
                </c:pt>
                <c:pt idx="4">
                  <c:v>Title 5</c:v>
                </c:pt>
                <c:pt idx="5">
                  <c:v>Title 6</c:v>
                </c:pt>
                <c:pt idx="6">
                  <c:v>Title 7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6">
                  <c:v>250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90245376"/>
        <c:axId val="36553088"/>
      </c:barChart>
      <c:catAx>
        <c:axId val="90245376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>
                <a:latin typeface="+mj-lt"/>
              </a:defRPr>
            </a:pPr>
            <a:endParaRPr lang="en-US"/>
          </a:p>
        </c:txPr>
        <c:crossAx val="36553088"/>
        <c:crosses val="autoZero"/>
        <c:auto val="1"/>
        <c:lblAlgn val="ctr"/>
        <c:lblOffset val="100"/>
        <c:noMultiLvlLbl val="0"/>
      </c:catAx>
      <c:valAx>
        <c:axId val="36553088"/>
        <c:scaling>
          <c:orientation val="minMax"/>
        </c:scaling>
        <c:delete val="0"/>
        <c:axPos val="l"/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000" b="0" i="0">
                <a:latin typeface="+mj-lt"/>
              </a:defRPr>
            </a:pPr>
            <a:endParaRPr lang="en-US"/>
          </a:p>
        </c:txPr>
        <c:crossAx val="902453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587563461037899"/>
          <c:y val="6.8750000000000006E-2"/>
          <c:w val="0.81312181653734505"/>
          <c:h val="0.840521161417323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txPr>
              <a:bodyPr/>
              <a:lstStyle/>
              <a:p>
                <a:pPr>
                  <a:defRPr sz="1400" b="0">
                    <a:solidFill>
                      <a:srgbClr val="FFFFFF"/>
                    </a:solidFill>
                    <a:latin typeface="+mj-lt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Title 6</c:v>
                </c:pt>
                <c:pt idx="1">
                  <c:v>Title 5</c:v>
                </c:pt>
                <c:pt idx="2">
                  <c:v>Title 4</c:v>
                </c:pt>
                <c:pt idx="3">
                  <c:v>Title 3</c:v>
                </c:pt>
                <c:pt idx="4">
                  <c:v>Title 2</c:v>
                </c:pt>
                <c:pt idx="5">
                  <c:v>Title 1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0.08</c:v>
                </c:pt>
                <c:pt idx="1">
                  <c:v>0.11700000000000001</c:v>
                </c:pt>
                <c:pt idx="2">
                  <c:v>0.222</c:v>
                </c:pt>
                <c:pt idx="3">
                  <c:v>0.24</c:v>
                </c:pt>
                <c:pt idx="4">
                  <c:v>0.39600000000000002</c:v>
                </c:pt>
                <c:pt idx="5">
                  <c:v>0.26200000000000001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dPt>
            <c:idx val="6"/>
            <c:invertIfNegative val="0"/>
            <c:bubble3D val="0"/>
            <c:spPr>
              <a:pattFill prst="wdUpDiag">
                <a:fgClr>
                  <a:schemeClr val="bg1"/>
                </a:fgClr>
                <a:bgClr>
                  <a:schemeClr val="accent2"/>
                </a:bgClr>
              </a:pattFill>
              <a:effectLst/>
            </c:spPr>
          </c:dPt>
          <c:cat>
            <c:strRef>
              <c:f>Sheet1!$A$2:$A$7</c:f>
              <c:strCache>
                <c:ptCount val="6"/>
                <c:pt idx="0">
                  <c:v>Title 6</c:v>
                </c:pt>
                <c:pt idx="1">
                  <c:v>Title 5</c:v>
                </c:pt>
                <c:pt idx="2">
                  <c:v>Title 4</c:v>
                </c:pt>
                <c:pt idx="3">
                  <c:v>Title 3</c:v>
                </c:pt>
                <c:pt idx="4">
                  <c:v>Title 2</c:v>
                </c:pt>
                <c:pt idx="5">
                  <c:v>Title 1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70"/>
        <c:axId val="84740736"/>
        <c:axId val="84755200"/>
      </c:barChart>
      <c:catAx>
        <c:axId val="84740736"/>
        <c:scaling>
          <c:orientation val="minMax"/>
        </c:scaling>
        <c:delete val="0"/>
        <c:axPos val="l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>
                <a:latin typeface="+mj-lt"/>
              </a:defRPr>
            </a:pPr>
            <a:endParaRPr lang="en-US"/>
          </a:p>
        </c:txPr>
        <c:crossAx val="84755200"/>
        <c:crosses val="autoZero"/>
        <c:auto val="1"/>
        <c:lblAlgn val="ctr"/>
        <c:lblOffset val="100"/>
        <c:noMultiLvlLbl val="0"/>
      </c:catAx>
      <c:valAx>
        <c:axId val="84755200"/>
        <c:scaling>
          <c:orientation val="minMax"/>
          <c:max val="0.5"/>
        </c:scaling>
        <c:delete val="0"/>
        <c:axPos val="b"/>
        <c:numFmt formatCode="0%" sourceLinked="0"/>
        <c:majorTickMark val="in"/>
        <c:minorTickMark val="none"/>
        <c:tickLblPos val="nextTo"/>
        <c:txPr>
          <a:bodyPr/>
          <a:lstStyle/>
          <a:p>
            <a:pPr>
              <a:defRPr sz="1000" b="0" i="0">
                <a:latin typeface="+mj-lt"/>
              </a:defRPr>
            </a:pPr>
            <a:endParaRPr lang="en-US"/>
          </a:p>
        </c:txPr>
        <c:crossAx val="84740736"/>
        <c:crosses val="autoZero"/>
        <c:crossBetween val="between"/>
        <c:majorUnit val="0.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6.7257709973753299E-2"/>
          <c:y val="3.4375000000000003E-2"/>
          <c:w val="0.826972143607549"/>
          <c:h val="0.9030211614173230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Title 1</c:v>
                </c:pt>
                <c:pt idx="1">
                  <c:v>Title 2</c:v>
                </c:pt>
                <c:pt idx="2">
                  <c:v>Title 3</c:v>
                </c:pt>
                <c:pt idx="3">
                  <c:v>Title 4</c:v>
                </c:pt>
                <c:pt idx="4">
                  <c:v>Title 5</c:v>
                </c:pt>
                <c:pt idx="5">
                  <c:v>Title 6</c:v>
                </c:pt>
                <c:pt idx="6">
                  <c:v>Title 7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10</c:v>
                </c:pt>
                <c:pt idx="1">
                  <c:v>80</c:v>
                </c:pt>
                <c:pt idx="2">
                  <c:v>35</c:v>
                </c:pt>
                <c:pt idx="3">
                  <c:v>20</c:v>
                </c:pt>
                <c:pt idx="4">
                  <c:v>8</c:v>
                </c:pt>
                <c:pt idx="5">
                  <c:v>30</c:v>
                </c:pt>
                <c:pt idx="6">
                  <c:v>200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dPt>
            <c:idx val="6"/>
            <c:invertIfNegative val="0"/>
            <c:bubble3D val="0"/>
            <c:spPr>
              <a:pattFill prst="wdUpDiag">
                <a:fgClr>
                  <a:schemeClr val="bg1"/>
                </a:fgClr>
                <a:bgClr>
                  <a:schemeClr val="accent4"/>
                </a:bgClr>
              </a:pattFill>
              <a:effectLst/>
            </c:spPr>
          </c:dPt>
          <c:cat>
            <c:strRef>
              <c:f>Sheet1!$A$2:$A$8</c:f>
              <c:strCache>
                <c:ptCount val="7"/>
                <c:pt idx="0">
                  <c:v>Title 1</c:v>
                </c:pt>
                <c:pt idx="1">
                  <c:v>Title 2</c:v>
                </c:pt>
                <c:pt idx="2">
                  <c:v>Title 3</c:v>
                </c:pt>
                <c:pt idx="3">
                  <c:v>Title 4</c:v>
                </c:pt>
                <c:pt idx="4">
                  <c:v>Title 5</c:v>
                </c:pt>
                <c:pt idx="5">
                  <c:v>Title 6</c:v>
                </c:pt>
                <c:pt idx="6">
                  <c:v>Title 7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6">
                  <c:v>250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91955200"/>
        <c:axId val="91956736"/>
      </c:barChart>
      <c:catAx>
        <c:axId val="91955200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>
                <a:latin typeface="+mj-lt"/>
              </a:defRPr>
            </a:pPr>
            <a:endParaRPr lang="en-US"/>
          </a:p>
        </c:txPr>
        <c:crossAx val="91956736"/>
        <c:crosses val="autoZero"/>
        <c:auto val="1"/>
        <c:lblAlgn val="ctr"/>
        <c:lblOffset val="100"/>
        <c:noMultiLvlLbl val="0"/>
      </c:catAx>
      <c:valAx>
        <c:axId val="91956736"/>
        <c:scaling>
          <c:orientation val="minMax"/>
        </c:scaling>
        <c:delete val="0"/>
        <c:axPos val="l"/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000" b="0" i="0">
                <a:latin typeface="+mj-lt"/>
              </a:defRPr>
            </a:pPr>
            <a:endParaRPr lang="en-US"/>
          </a:p>
        </c:txPr>
        <c:crossAx val="919552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587563461037899"/>
          <c:y val="6.8750000000000006E-2"/>
          <c:w val="0.81312181653734505"/>
          <c:h val="0.840521161417323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txPr>
              <a:bodyPr/>
              <a:lstStyle/>
              <a:p>
                <a:pPr>
                  <a:defRPr sz="1400" b="0">
                    <a:solidFill>
                      <a:srgbClr val="FFFFFF"/>
                    </a:solidFill>
                    <a:latin typeface="+mj-lt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Title 6</c:v>
                </c:pt>
                <c:pt idx="1">
                  <c:v>Title 5</c:v>
                </c:pt>
                <c:pt idx="2">
                  <c:v>Title 4</c:v>
                </c:pt>
                <c:pt idx="3">
                  <c:v>Title 3</c:v>
                </c:pt>
                <c:pt idx="4">
                  <c:v>Title 2</c:v>
                </c:pt>
                <c:pt idx="5">
                  <c:v>Title 1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0.08</c:v>
                </c:pt>
                <c:pt idx="1">
                  <c:v>0.11700000000000001</c:v>
                </c:pt>
                <c:pt idx="2">
                  <c:v>0.222</c:v>
                </c:pt>
                <c:pt idx="3">
                  <c:v>0.24</c:v>
                </c:pt>
                <c:pt idx="4">
                  <c:v>0.39600000000000002</c:v>
                </c:pt>
                <c:pt idx="5">
                  <c:v>0.26200000000000001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dPt>
            <c:idx val="6"/>
            <c:invertIfNegative val="0"/>
            <c:bubble3D val="0"/>
            <c:spPr>
              <a:pattFill prst="wdUpDiag">
                <a:fgClr>
                  <a:schemeClr val="bg1"/>
                </a:fgClr>
                <a:bgClr>
                  <a:schemeClr val="accent2"/>
                </a:bgClr>
              </a:pattFill>
              <a:effectLst/>
            </c:spPr>
          </c:dPt>
          <c:cat>
            <c:strRef>
              <c:f>Sheet1!$A$2:$A$7</c:f>
              <c:strCache>
                <c:ptCount val="6"/>
                <c:pt idx="0">
                  <c:v>Title 6</c:v>
                </c:pt>
                <c:pt idx="1">
                  <c:v>Title 5</c:v>
                </c:pt>
                <c:pt idx="2">
                  <c:v>Title 4</c:v>
                </c:pt>
                <c:pt idx="3">
                  <c:v>Title 3</c:v>
                </c:pt>
                <c:pt idx="4">
                  <c:v>Title 2</c:v>
                </c:pt>
                <c:pt idx="5">
                  <c:v>Title 1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70"/>
        <c:axId val="119932416"/>
        <c:axId val="119933952"/>
      </c:barChart>
      <c:catAx>
        <c:axId val="119932416"/>
        <c:scaling>
          <c:orientation val="minMax"/>
        </c:scaling>
        <c:delete val="0"/>
        <c:axPos val="l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>
                <a:latin typeface="+mj-lt"/>
              </a:defRPr>
            </a:pPr>
            <a:endParaRPr lang="en-US"/>
          </a:p>
        </c:txPr>
        <c:crossAx val="119933952"/>
        <c:crosses val="autoZero"/>
        <c:auto val="1"/>
        <c:lblAlgn val="ctr"/>
        <c:lblOffset val="100"/>
        <c:noMultiLvlLbl val="0"/>
      </c:catAx>
      <c:valAx>
        <c:axId val="119933952"/>
        <c:scaling>
          <c:orientation val="minMax"/>
          <c:max val="0.5"/>
        </c:scaling>
        <c:delete val="0"/>
        <c:axPos val="b"/>
        <c:numFmt formatCode="0%" sourceLinked="0"/>
        <c:majorTickMark val="in"/>
        <c:minorTickMark val="none"/>
        <c:tickLblPos val="nextTo"/>
        <c:txPr>
          <a:bodyPr/>
          <a:lstStyle/>
          <a:p>
            <a:pPr>
              <a:defRPr sz="1000" b="0" i="0">
                <a:latin typeface="+mj-lt"/>
              </a:defRPr>
            </a:pPr>
            <a:endParaRPr lang="en-US"/>
          </a:p>
        </c:txPr>
        <c:crossAx val="119932416"/>
        <c:crosses val="autoZero"/>
        <c:crossBetween val="between"/>
        <c:majorUnit val="0.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eader Placeholder 1"/>
          <p:cNvSpPr>
            <a:spLocks noGrp="1"/>
          </p:cNvSpPr>
          <p:nvPr>
            <p:ph type="hdr" sz="quarter"/>
          </p:nvPr>
        </p:nvSpPr>
        <p:spPr>
          <a:xfrm>
            <a:off x="2220616" y="8863084"/>
            <a:ext cx="2664646" cy="137851"/>
          </a:xfrm>
          <a:prstGeom prst="rect">
            <a:avLst/>
          </a:prstGeom>
        </p:spPr>
        <p:txBody>
          <a:bodyPr vert="horz" wrap="square" lIns="0" tIns="0" rIns="0" bIns="0" rtlCol="0" anchor="t" anchorCtr="0"/>
          <a:lstStyle>
            <a:lvl1pPr algn="l">
              <a:defRPr sz="800"/>
            </a:lvl1pPr>
          </a:lstStyle>
          <a:p>
            <a:pPr>
              <a:lnSpc>
                <a:spcPct val="95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idx="1"/>
          </p:nvPr>
        </p:nvSpPr>
        <p:spPr>
          <a:xfrm>
            <a:off x="1199311" y="8856576"/>
            <a:ext cx="880135" cy="146304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800"/>
            </a:lvl1pPr>
          </a:lstStyle>
          <a:p>
            <a:pPr algn="l"/>
            <a:fld id="{9535A4AE-AB74-4BDA-B84A-019528CC2B4D}" type="datetimeFigureOut">
              <a:rPr lang="en-US" smtClean="0">
                <a:latin typeface="Arial" pitchFamily="34" charset="0"/>
                <a:cs typeface="Arial" pitchFamily="34" charset="0"/>
              </a:rPr>
              <a:pPr algn="l"/>
              <a:t>12/22/2014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455585" y="8795705"/>
            <a:ext cx="5943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441507" y="8857103"/>
            <a:ext cx="554100" cy="105317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algn="l" defTabSz="914400" rtl="0" eaLnBrk="1" latinLnBrk="0" hangingPunct="1">
              <a:defRPr lang="en-US"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11E5896-917A-4035-A860-408E1EC3CD51}" type="slidenum">
              <a:rPr lang="en-US"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406" y="8866372"/>
            <a:ext cx="599982" cy="29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832942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8028" y="399934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41268" y="4080297"/>
            <a:ext cx="5961120" cy="44805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1" name="Header Placeholder 1"/>
          <p:cNvSpPr>
            <a:spLocks noGrp="1"/>
          </p:cNvSpPr>
          <p:nvPr>
            <p:ph type="hdr" sz="quarter"/>
          </p:nvPr>
        </p:nvSpPr>
        <p:spPr>
          <a:xfrm>
            <a:off x="2227340" y="8863084"/>
            <a:ext cx="2664646" cy="137851"/>
          </a:xfrm>
          <a:prstGeom prst="rect">
            <a:avLst/>
          </a:prstGeom>
        </p:spPr>
        <p:txBody>
          <a:bodyPr vert="horz" wrap="square" lIns="0" tIns="0" rIns="0" bIns="0" rtlCol="0" anchor="t" anchorCtr="0"/>
          <a:lstStyle>
            <a:lvl1pPr algn="l">
              <a:defRPr sz="800" i="0"/>
            </a:lvl1pPr>
          </a:lstStyle>
          <a:p>
            <a:pPr>
              <a:lnSpc>
                <a:spcPct val="95000"/>
              </a:lnSpc>
            </a:pPr>
            <a:r>
              <a:rPr lang="en-US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Date Placeholder 2"/>
          <p:cNvSpPr>
            <a:spLocks noGrp="1"/>
          </p:cNvSpPr>
          <p:nvPr>
            <p:ph type="dt" idx="1"/>
          </p:nvPr>
        </p:nvSpPr>
        <p:spPr>
          <a:xfrm>
            <a:off x="1206035" y="8856576"/>
            <a:ext cx="880135" cy="146304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800" i="0"/>
            </a:lvl1pPr>
          </a:lstStyle>
          <a:p>
            <a:pPr algn="l"/>
            <a:fld id="{9535A4AE-AB74-4BDA-B84A-019528CC2B4D}" type="datetimeFigureOut">
              <a:rPr lang="en-US" smtClean="0">
                <a:latin typeface="Arial" pitchFamily="34" charset="0"/>
                <a:cs typeface="Arial" pitchFamily="34" charset="0"/>
              </a:rPr>
              <a:pPr algn="l"/>
              <a:t>12/22/2014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8231" y="8857103"/>
            <a:ext cx="554100" cy="105317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algn="l" defTabSz="914400" rtl="0" eaLnBrk="1" latinLnBrk="0" hangingPunct="1">
              <a:defRPr lang="en-US" sz="800" i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455585" y="8795705"/>
            <a:ext cx="5943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406" y="8866372"/>
            <a:ext cx="599982" cy="29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074831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114300" indent="-114300" algn="l" defTabSz="914400" rtl="0" eaLnBrk="1" latinLnBrk="0" hangingPunct="1">
      <a:spcBef>
        <a:spcPts val="800"/>
      </a:spcBef>
      <a:buFont typeface="Arial" pitchFamily="34" charset="0"/>
      <a:buChar char="•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285750" indent="-112713" algn="l" defTabSz="914400" rtl="0" eaLnBrk="1" latinLnBrk="0" hangingPunct="1">
      <a:spcBef>
        <a:spcPts val="200"/>
      </a:spcBef>
      <a:buFont typeface="Arial" pitchFamily="34" charset="0"/>
      <a:buChar char="•"/>
      <a:defRPr sz="1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403225" indent="-117475" algn="l" defTabSz="914400" rtl="0" eaLnBrk="1" latinLnBrk="0" hangingPunct="1">
      <a:spcBef>
        <a:spcPts val="200"/>
      </a:spcBef>
      <a:buFont typeface="Arial" pitchFamily="34" charset="0"/>
      <a:buChar char="•"/>
      <a:defRPr sz="105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569913" indent="-112713" algn="l" defTabSz="914400" rtl="0" eaLnBrk="1" latinLnBrk="0" hangingPunct="1">
      <a:spcBef>
        <a:spcPts val="200"/>
      </a:spcBef>
      <a:buFont typeface="Arial" pitchFamily="34" charset="0"/>
      <a:buChar char="•"/>
      <a:defRPr sz="105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457200" indent="114300" algn="l" defTabSz="914400" rtl="0" eaLnBrk="1" latinLnBrk="0" hangingPunct="1">
      <a:buFont typeface="Arial" pitchFamily="34" charset="0"/>
      <a:buChar char="•"/>
      <a:defRPr sz="1050" kern="1200">
        <a:solidFill>
          <a:schemeClr val="tx1"/>
        </a:solidFill>
        <a:latin typeface="+mn-lt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Image Placeholder 21"/>
          <p:cNvSpPr>
            <a:spLocks noGrp="1" noRot="1" noChangeAspect="1"/>
          </p:cNvSpPr>
          <p:nvPr>
            <p:ph type="sldImg"/>
          </p:nvPr>
        </p:nvSpPr>
        <p:spPr>
          <a:xfrm>
            <a:off x="1187450" y="400050"/>
            <a:ext cx="4648200" cy="3486150"/>
          </a:xfrm>
        </p:spPr>
      </p:sp>
      <p:sp>
        <p:nvSpPr>
          <p:cNvPr id="23" name="Notes Placeholder 2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4" name="Header Placeholder 1"/>
          <p:cNvSpPr>
            <a:spLocks noGrp="1"/>
          </p:cNvSpPr>
          <p:nvPr>
            <p:ph type="hdr" sz="quarter"/>
          </p:nvPr>
        </p:nvSpPr>
        <p:spPr>
          <a:xfrm>
            <a:off x="2482852" y="8863084"/>
            <a:ext cx="2664646" cy="137851"/>
          </a:xfrm>
          <a:prstGeom prst="rect">
            <a:avLst/>
          </a:prstGeom>
        </p:spPr>
        <p:txBody>
          <a:bodyPr vert="horz" wrap="square" lIns="0" tIns="0" rIns="0" bIns="0" rtlCol="0" anchor="t" anchorCtr="0"/>
          <a:lstStyle>
            <a:lvl1pPr algn="l">
              <a:defRPr sz="800"/>
            </a:lvl1pPr>
          </a:lstStyle>
          <a:p>
            <a:pPr>
              <a:lnSpc>
                <a:spcPct val="95000"/>
              </a:lnSpc>
            </a:pPr>
            <a:r>
              <a:rPr lang="en-US" sz="600" i="1" dirty="0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</a:p>
        </p:txBody>
      </p:sp>
      <p:sp>
        <p:nvSpPr>
          <p:cNvPr id="25" name="Date Placeholder 2"/>
          <p:cNvSpPr>
            <a:spLocks noGrp="1"/>
          </p:cNvSpPr>
          <p:nvPr>
            <p:ph type="dt" idx="1"/>
          </p:nvPr>
        </p:nvSpPr>
        <p:spPr>
          <a:xfrm>
            <a:off x="1461547" y="8856576"/>
            <a:ext cx="880135" cy="146304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800"/>
            </a:lvl1pPr>
          </a:lstStyle>
          <a:p>
            <a:pPr algn="l"/>
            <a:fld id="{9535A4AE-AB74-4BDA-B84A-019528CC2B4D}" type="datetimeFigureOut">
              <a:rPr lang="en-US" sz="600" i="1" smtClean="0">
                <a:latin typeface="Arial" pitchFamily="34" charset="0"/>
                <a:cs typeface="Arial" pitchFamily="34" charset="0"/>
              </a:rPr>
              <a:pPr algn="l"/>
              <a:t>12/22/2014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703743" y="8836931"/>
            <a:ext cx="554100" cy="105317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algn="l" defTabSz="914400" rtl="0" eaLnBrk="1" latinLnBrk="0" hangingPunct="1">
              <a:defRPr lang="en-US"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11E5896-917A-4035-A860-408E1EC3CD51}" type="slidenum">
              <a:rPr lang="en-US" sz="600" i="1">
                <a:latin typeface="Arial" pitchFamily="34" charset="0"/>
                <a:cs typeface="Arial" pitchFamily="34" charset="0"/>
              </a:rPr>
              <a:pPr/>
              <a:t>1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Image Placeholder 21"/>
          <p:cNvSpPr>
            <a:spLocks noGrp="1" noRot="1" noChangeAspect="1"/>
          </p:cNvSpPr>
          <p:nvPr>
            <p:ph type="sldImg"/>
          </p:nvPr>
        </p:nvSpPr>
        <p:spPr>
          <a:xfrm>
            <a:off x="1187450" y="400050"/>
            <a:ext cx="4648200" cy="3486150"/>
          </a:xfrm>
        </p:spPr>
      </p:sp>
      <p:sp>
        <p:nvSpPr>
          <p:cNvPr id="23" name="Notes Placeholder 2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4" name="Header Placeholder 1"/>
          <p:cNvSpPr>
            <a:spLocks noGrp="1"/>
          </p:cNvSpPr>
          <p:nvPr>
            <p:ph type="hdr" sz="quarter"/>
          </p:nvPr>
        </p:nvSpPr>
        <p:spPr>
          <a:xfrm>
            <a:off x="2482852" y="8863084"/>
            <a:ext cx="2664646" cy="137851"/>
          </a:xfrm>
          <a:prstGeom prst="rect">
            <a:avLst/>
          </a:prstGeom>
        </p:spPr>
        <p:txBody>
          <a:bodyPr vert="horz" wrap="square" lIns="0" tIns="0" rIns="0" bIns="0" rtlCol="0" anchor="t" anchorCtr="0"/>
          <a:lstStyle>
            <a:lvl1pPr algn="l">
              <a:defRPr sz="800"/>
            </a:lvl1pPr>
          </a:lstStyle>
          <a:p>
            <a:pPr>
              <a:lnSpc>
                <a:spcPct val="95000"/>
              </a:lnSpc>
            </a:pPr>
            <a:r>
              <a:rPr lang="en-US" sz="600" i="1" dirty="0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</a:p>
        </p:txBody>
      </p:sp>
      <p:sp>
        <p:nvSpPr>
          <p:cNvPr id="25" name="Date Placeholder 2"/>
          <p:cNvSpPr>
            <a:spLocks noGrp="1"/>
          </p:cNvSpPr>
          <p:nvPr>
            <p:ph type="dt" idx="1"/>
          </p:nvPr>
        </p:nvSpPr>
        <p:spPr>
          <a:xfrm>
            <a:off x="1461547" y="8856576"/>
            <a:ext cx="880135" cy="146304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800"/>
            </a:lvl1pPr>
          </a:lstStyle>
          <a:p>
            <a:pPr algn="l"/>
            <a:fld id="{9535A4AE-AB74-4BDA-B84A-019528CC2B4D}" type="datetimeFigureOut">
              <a:rPr lang="en-US" sz="600" i="1" smtClean="0">
                <a:latin typeface="Arial" pitchFamily="34" charset="0"/>
                <a:cs typeface="Arial" pitchFamily="34" charset="0"/>
              </a:rPr>
              <a:pPr algn="l"/>
              <a:t>12/22/2014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703743" y="8836931"/>
            <a:ext cx="554100" cy="105317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algn="l" defTabSz="914400" rtl="0" eaLnBrk="1" latinLnBrk="0" hangingPunct="1">
              <a:defRPr lang="en-US"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11E5896-917A-4035-A860-408E1EC3CD51}" type="slidenum">
              <a:rPr lang="en-US" sz="600" i="1">
                <a:latin typeface="Arial" pitchFamily="34" charset="0"/>
                <a:cs typeface="Arial" pitchFamily="34" charset="0"/>
              </a:rPr>
              <a:pPr/>
              <a:t>2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7450" y="40005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z="600" i="1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sz="6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A7E8D41B-AE01-416D-A608-C540C4F8D0F5}" type="datetime1">
              <a:rPr lang="en-US" sz="600" i="1" smtClean="0">
                <a:latin typeface="Arial" pitchFamily="34" charset="0"/>
                <a:cs typeface="Arial" pitchFamily="34" charset="0"/>
              </a:rPr>
              <a:t>12/22/2014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z="600" i="1" smtClean="0">
                <a:latin typeface="Arial" pitchFamily="34" charset="0"/>
                <a:cs typeface="Arial" pitchFamily="34" charset="0"/>
              </a:rPr>
              <a:pPr/>
              <a:t>10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056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7450" y="40005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z="600" i="1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sz="6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A7E8D41B-AE01-416D-A608-C540C4F8D0F5}" type="datetime1">
              <a:rPr lang="en-US" sz="600" i="1" smtClean="0">
                <a:latin typeface="Arial" pitchFamily="34" charset="0"/>
                <a:cs typeface="Arial" pitchFamily="34" charset="0"/>
              </a:rPr>
              <a:t>12/22/2014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z="600" i="1" smtClean="0">
                <a:latin typeface="Arial" pitchFamily="34" charset="0"/>
                <a:cs typeface="Arial" pitchFamily="34" charset="0"/>
              </a:rPr>
              <a:pPr/>
              <a:t>11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0565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7450" y="40005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marR="0" indent="-11430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Consider</a:t>
            </a:r>
            <a:r>
              <a:rPr lang="en-US" baseline="0" dirty="0" smtClean="0"/>
              <a:t> your audience when choosing colors for your charts and graphs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F64FC9CD-4121-4A33-A433-E991F084F104}" type="datetime1">
              <a:rPr lang="en-US" smtClean="0">
                <a:latin typeface="Arial" pitchFamily="34" charset="0"/>
                <a:cs typeface="Arial" pitchFamily="34" charset="0"/>
              </a:rPr>
              <a:t>12/22/2014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12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470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7450" y="40005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z="600" i="1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sz="6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A7E8D41B-AE01-416D-A608-C540C4F8D0F5}" type="datetime1">
              <a:rPr lang="en-US" sz="600" i="1" smtClean="0">
                <a:latin typeface="Arial" pitchFamily="34" charset="0"/>
                <a:cs typeface="Arial" pitchFamily="34" charset="0"/>
              </a:rPr>
              <a:t>12/22/2014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z="600" i="1" smtClean="0">
                <a:latin typeface="Arial" pitchFamily="34" charset="0"/>
                <a:cs typeface="Arial" pitchFamily="34" charset="0"/>
              </a:rPr>
              <a:pPr/>
              <a:t>20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0565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7450" y="40005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Final boiler plate language: 2 versions</a:t>
            </a:r>
          </a:p>
          <a:p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Through its singular focus on health, UCSF is leading revolutions in health.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UCSF is driven by the idea that great breakthroughs are achieved when the best research, the best education and the best patient care converge.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F81535CF-1E6D-4F58-ADCA-A0D754487971}" type="datetime1">
              <a:rPr lang="en-US" smtClean="0">
                <a:latin typeface="Arial" pitchFamily="34" charset="0"/>
                <a:cs typeface="Arial" pitchFamily="34" charset="0"/>
              </a:rPr>
              <a:t>12/22/2014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32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2010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7450" y="40005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Final boiler plate language: 2 versions</a:t>
            </a:r>
          </a:p>
          <a:p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Through its singular focus on health, UCSF is leading revolutions in health.</a:t>
            </a:r>
          </a:p>
          <a:p>
            <a:r>
              <a:rPr lang="en-US" sz="12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UCSF is driven by the idea that great breakthroughs are achieved when the best research, the best education and the best patient care converge.</a:t>
            </a:r>
            <a:endParaRPr lang="en-US" smtClean="0"/>
          </a:p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F81535CF-1E6D-4F58-ADCA-A0D754487971}" type="datetime1">
              <a:rPr lang="en-US" smtClean="0">
                <a:latin typeface="Arial" pitchFamily="34" charset="0"/>
                <a:cs typeface="Arial" pitchFamily="34" charset="0"/>
              </a:rPr>
              <a:t>12/22/2014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33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201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emf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emf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9.emf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xternal Co-branding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83538"/>
            <a:ext cx="6595720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70016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7431B66-2D65-4398-A930-0D30EC9EE69D}" type="datetime1">
              <a:rPr lang="en-US" smtClean="0"/>
              <a:t>12/22/2014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4350040"/>
            <a:ext cx="6477000" cy="1936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FontTx/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732052" y="661798"/>
            <a:ext cx="0" cy="118872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 userDrawn="1"/>
        </p:nvGrpSpPr>
        <p:grpSpPr>
          <a:xfrm>
            <a:off x="4021648" y="777078"/>
            <a:ext cx="1487211" cy="868680"/>
            <a:chOff x="2749439" y="752601"/>
            <a:chExt cx="1487211" cy="868680"/>
          </a:xfrm>
        </p:grpSpPr>
        <p:sp>
          <p:nvSpPr>
            <p:cNvPr id="5" name="Rectangle 4"/>
            <p:cNvSpPr/>
            <p:nvPr userDrawn="1"/>
          </p:nvSpPr>
          <p:spPr bwMode="auto">
            <a:xfrm>
              <a:off x="2749439" y="752601"/>
              <a:ext cx="1371600" cy="868680"/>
            </a:xfrm>
            <a:prstGeom prst="rect">
              <a:avLst/>
            </a:prstGeom>
            <a:noFill/>
            <a:ln w="19050" algn="ctr">
              <a:solidFill>
                <a:schemeClr val="accent2"/>
              </a:solidFill>
              <a:prstDash val="dash"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>
                <a:lnSpc>
                  <a:spcPct val="90000"/>
                </a:lnSpc>
              </a:pPr>
              <a:endParaRPr lang="en-US" sz="1600" b="1" dirty="0" err="1" smtClean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 userDrawn="1"/>
          </p:nvSpPr>
          <p:spPr bwMode="auto">
            <a:xfrm>
              <a:off x="2785238" y="912373"/>
              <a:ext cx="1451412" cy="609398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200" dirty="0" smtClean="0">
                  <a:solidFill>
                    <a:schemeClr val="bg1"/>
                  </a:solidFill>
                  <a:latin typeface="+mj-lt"/>
                </a:rPr>
                <a:t>Partner Logo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27" y="706881"/>
            <a:ext cx="308632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1032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BD169FF-1EB6-4E72-A743-2950EDD253FC}" type="datetime1">
              <a:rPr lang="en-US" smtClean="0"/>
              <a:t>12/22/2014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6125" y="4044820"/>
            <a:ext cx="6478588" cy="406400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2314744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7006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68B2403-7DF7-4776-922B-AE99AEA16D7C}" type="datetime1">
              <a:rPr lang="en-US" smtClean="0"/>
              <a:t>12/22/2014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351" y="4046607"/>
            <a:ext cx="6472238" cy="434178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2314744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6148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ltGray"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invGray">
          <a:xfrm>
            <a:off x="0" y="-1"/>
            <a:ext cx="9144000" cy="6858001"/>
          </a:xfrm>
          <a:prstGeom prst="rect">
            <a:avLst/>
          </a:prstGeom>
          <a:solidFill>
            <a:srgbClr val="000000">
              <a:alpha val="40000"/>
            </a:srgb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728D13F-054C-4170-9317-1FD7A1D57930}" type="datetime1">
              <a:rPr lang="en-US" smtClean="0"/>
              <a:t>12/22/2014</a:t>
            </a:fld>
            <a:endParaRPr lang="en-US" dirty="0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12"/>
          <p:cNvCxnSpPr/>
          <p:nvPr userDrawn="1"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2249896"/>
            <a:ext cx="8089901" cy="1421928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“Lorem ipsum dolor site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083341"/>
            <a:ext cx="8325548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>
                <a:solidFill>
                  <a:schemeClr val="bg2"/>
                </a:solidFill>
              </a:defRPr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 smtClean="0"/>
              <a:t>Author’s Name Here</a:t>
            </a:r>
          </a:p>
          <a:p>
            <a:pPr lvl="0"/>
            <a:r>
              <a:rPr lang="en-US" dirty="0" smtClean="0"/>
              <a:t>Position Title Here</a:t>
            </a:r>
          </a:p>
        </p:txBody>
      </p:sp>
      <p:pic>
        <p:nvPicPr>
          <p:cNvPr id="20" name="Picture 41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/>
        </p:blipFill>
        <p:spPr bwMode="invGray">
          <a:xfrm>
            <a:off x="8131174" y="6392864"/>
            <a:ext cx="799313" cy="33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967005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543207"/>
            <a:ext cx="8089901" cy="4081117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/>
            </a:lvl1pPr>
          </a:lstStyle>
          <a:p>
            <a:pPr lvl="0"/>
            <a:r>
              <a:rPr lang="en-US" dirty="0" smtClean="0"/>
              <a:t>“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site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sedo</a:t>
            </a:r>
            <a:r>
              <a:rPr lang="en-US" dirty="0" smtClean="0"/>
              <a:t>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labotre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et </a:t>
            </a:r>
            <a:r>
              <a:rPr lang="en-US" dirty="0" err="1" smtClean="0"/>
              <a:t>venium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921541"/>
            <a:ext cx="8325548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/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 smtClean="0"/>
              <a:t>Author’s Name Here</a:t>
            </a:r>
          </a:p>
          <a:p>
            <a:pPr lvl="0"/>
            <a:r>
              <a:rPr lang="en-US" dirty="0" smtClean="0"/>
              <a:t>Position Title Here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A6150A5-0478-4814-9F6F-313D0B0598FE}" type="datetime1">
              <a:rPr lang="en-US" smtClean="0"/>
              <a:t>12/22/2014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13682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2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156375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F6F5B01-31EA-46FA-A31F-D71521F3C0AE}" type="datetime1">
              <a:rPr lang="en-US" smtClean="0"/>
              <a:t>12/22/2014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Content w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2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202179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38226" y="1563684"/>
            <a:ext cx="8087171" cy="313932"/>
          </a:xfrm>
        </p:spPr>
        <p:txBody>
          <a:bodyPr anchor="t"/>
          <a:lstStyle>
            <a:lvl1pPr marL="0" indent="0">
              <a:buNone/>
              <a:defRPr sz="21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E4F006E-5431-4BDD-8829-6B0B1D987D3A}" type="datetime1">
              <a:rPr lang="en-US" smtClean="0"/>
              <a:t>12/22/2014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316033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33999"/>
            <a:ext cx="8080375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464" y="1562634"/>
            <a:ext cx="3989387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1062" y="1013951"/>
            <a:ext cx="8077645" cy="383182"/>
          </a:xfrm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lang="en-US" dirty="0" smtClean="0"/>
            </a:lvl1pPr>
          </a:lstStyle>
          <a:p>
            <a:pPr marL="0" lvl="0" indent="0">
              <a:buNone/>
            </a:pPr>
            <a:r>
              <a:rPr lang="en-US" dirty="0" smtClean="0"/>
              <a:t>Subhead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882627" y="1556703"/>
            <a:ext cx="4013199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13693AB-E85E-4A83-93AE-7C2C33716FFD}" type="datetime1">
              <a:rPr lang="en-US" smtClean="0"/>
              <a:t>12/22/2014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Subhea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34801"/>
            <a:ext cx="8080375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0321" y="1011992"/>
            <a:ext cx="8077645" cy="383182"/>
          </a:xfrm>
        </p:spPr>
        <p:txBody>
          <a:bodyPr vert="horz" wrap="square" lIns="91440" tIns="45720" rIns="91440" bIns="45720" rtlCol="0" anchor="t">
            <a:noAutofit/>
          </a:bodyPr>
          <a:lstStyle>
            <a:lvl1pPr marL="168275" indent="-168275">
              <a:buNone/>
              <a:defRPr lang="en-US" dirty="0" smtClean="0"/>
            </a:lvl1pPr>
          </a:lstStyle>
          <a:p>
            <a:pPr marL="0" lvl="0" indent="0"/>
            <a:r>
              <a:rPr lang="en-US" dirty="0" smtClean="0"/>
              <a:t>Subhead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1669700-339D-4BC3-9C61-1670B9701C57}" type="datetime1">
              <a:rPr lang="en-US" smtClean="0"/>
              <a:t>12/22/2014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7F4196-1AA7-489C-AB25-66F2A1CDE0B2}" type="datetime1">
              <a:rPr lang="en-US" smtClean="0"/>
              <a:t>12/22/2014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0" y="-1"/>
            <a:ext cx="9144000" cy="6251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412304-4450-4BFA-A76B-D97C72798D07}" type="datetime1">
              <a:rPr lang="en-US" smtClean="0"/>
              <a:t>12/22/2014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99435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xternal Co-branding White 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83538"/>
            <a:ext cx="6595720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70016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7431B66-2D65-4398-A930-0D30EC9EE69D}" type="datetime1">
              <a:rPr lang="en-US" smtClean="0"/>
              <a:pPr/>
              <a:t>12/22/2014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4350040"/>
            <a:ext cx="6477000" cy="1936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FontTx/>
              <a:buNone/>
              <a:defRPr lang="en-US" sz="1800" i="0" dirty="0" smtClean="0">
                <a:solidFill>
                  <a:schemeClr val="tx2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993896" y="591021"/>
            <a:ext cx="0" cy="118872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 userDrawn="1"/>
        </p:nvGrpSpPr>
        <p:grpSpPr>
          <a:xfrm>
            <a:off x="4313175" y="752601"/>
            <a:ext cx="1487211" cy="868680"/>
            <a:chOff x="2749439" y="752601"/>
            <a:chExt cx="1487211" cy="868680"/>
          </a:xfrm>
        </p:grpSpPr>
        <p:sp>
          <p:nvSpPr>
            <p:cNvPr id="5" name="Rectangle 4"/>
            <p:cNvSpPr/>
            <p:nvPr userDrawn="1"/>
          </p:nvSpPr>
          <p:spPr bwMode="auto">
            <a:xfrm>
              <a:off x="2749439" y="752601"/>
              <a:ext cx="1371600" cy="868680"/>
            </a:xfrm>
            <a:prstGeom prst="rect">
              <a:avLst/>
            </a:prstGeom>
            <a:noFill/>
            <a:ln w="19050" algn="ctr">
              <a:solidFill>
                <a:schemeClr val="accent2"/>
              </a:solidFill>
              <a:prstDash val="dash"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>
                <a:lnSpc>
                  <a:spcPct val="90000"/>
                </a:lnSpc>
              </a:pPr>
              <a:endParaRPr lang="en-US" sz="1600" b="1" dirty="0" err="1" smtClean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 userDrawn="1"/>
          </p:nvSpPr>
          <p:spPr bwMode="auto">
            <a:xfrm>
              <a:off x="2785238" y="912373"/>
              <a:ext cx="1451412" cy="609398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200" dirty="0" smtClean="0">
                  <a:solidFill>
                    <a:schemeClr val="tx2"/>
                  </a:solidFill>
                  <a:latin typeface="+mj-lt"/>
                </a:rPr>
                <a:t>Partner Logo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997" y="759872"/>
            <a:ext cx="308632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4129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with 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318694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111" y="2558507"/>
            <a:ext cx="4629488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827374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752475" y="2562339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58358" y="639525"/>
            <a:ext cx="6204666" cy="1446212"/>
          </a:xfrm>
        </p:spPr>
        <p:txBody>
          <a:bodyPr/>
          <a:lstStyle>
            <a:lvl1pPr marL="0" indent="0">
              <a:lnSpc>
                <a:spcPct val="95000"/>
              </a:lnSpc>
              <a:spcBef>
                <a:spcPts val="600"/>
              </a:spcBef>
              <a:buFontTx/>
              <a:buNone/>
              <a:defRPr sz="2400">
                <a:solidFill>
                  <a:schemeClr val="bg2"/>
                </a:solidFill>
                <a:latin typeface="+mn-lt"/>
              </a:defRPr>
            </a:lvl1pPr>
            <a:lvl2pPr>
              <a:defRPr>
                <a:solidFill>
                  <a:schemeClr val="bg2"/>
                </a:solidFill>
                <a:latin typeface="+mn-lt"/>
              </a:defRPr>
            </a:lvl2pPr>
            <a:lvl3pPr>
              <a:defRPr>
                <a:solidFill>
                  <a:schemeClr val="bg2"/>
                </a:solidFill>
                <a:latin typeface="+mn-lt"/>
              </a:defRPr>
            </a:lvl3pPr>
            <a:lvl4pPr>
              <a:defRPr>
                <a:solidFill>
                  <a:schemeClr val="bg2"/>
                </a:solidFill>
                <a:latin typeface="+mn-lt"/>
              </a:defRPr>
            </a:lvl4pPr>
            <a:lvl5pPr>
              <a:defRPr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52475" y="2562339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3414216"/>
            <a:ext cx="3302368" cy="97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395890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Coll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5" y="3818374"/>
            <a:ext cx="4210268" cy="30427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" y="0"/>
            <a:ext cx="9144004" cy="38688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4880" y="1611152"/>
            <a:ext cx="4389119" cy="27249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9033" y="4336064"/>
            <a:ext cx="5044967" cy="2521936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 bwMode="auto">
          <a:xfrm>
            <a:off x="2723103" y="1611152"/>
            <a:ext cx="3675888" cy="3675888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7" name="Picture 7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31"/>
          <a:stretch/>
        </p:blipFill>
        <p:spPr bwMode="auto">
          <a:xfrm>
            <a:off x="4327515" y="2924450"/>
            <a:ext cx="2223280" cy="893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4814910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83538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42DCCBC-AA0F-44E9-9EDE-CB9B971EF028}" type="datetime1">
              <a:rPr lang="en-US" smtClean="0"/>
              <a:t>12/22/2014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4" y="4349650"/>
            <a:ext cx="6477000" cy="489939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cs typeface="Arial" pitchFamily="34" charset="0"/>
              </a:defRPr>
            </a:lvl1pPr>
            <a:lvl2pPr>
              <a:defRPr lang="en-US" sz="1800" smtClean="0">
                <a:solidFill>
                  <a:schemeClr val="tx1"/>
                </a:solidFill>
                <a:latin typeface="+mn-lt"/>
              </a:defRPr>
            </a:lvl2pPr>
            <a:lvl3pPr>
              <a:defRPr lang="en-US" sz="1800" smtClean="0">
                <a:solidFill>
                  <a:schemeClr val="tx1"/>
                </a:solidFill>
                <a:latin typeface="+mn-lt"/>
              </a:defRPr>
            </a:lvl3pPr>
            <a:lvl4pPr>
              <a:defRPr lang="en-US" sz="1800" smtClean="0">
                <a:solidFill>
                  <a:schemeClr val="tx1"/>
                </a:solidFill>
                <a:latin typeface="+mn-lt"/>
              </a:defRPr>
            </a:lvl4pPr>
            <a:lvl5pPr>
              <a:defRPr lang="en-US" sz="18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680490"/>
            <a:ext cx="308632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4079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6" y="2999514"/>
            <a:ext cx="6550481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t>12/22/2014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6125" y="4045554"/>
            <a:ext cx="6478588" cy="36512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70" y="742959"/>
            <a:ext cx="2314744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9221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D771E1-46BB-4A41-837B-A28DD845D1F3}" type="datetime1">
              <a:rPr lang="en-US" smtClean="0"/>
              <a:t>12/22/2014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5587" y="4046758"/>
            <a:ext cx="6451600" cy="32575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2314744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2075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1DD14AD-E010-464A-BC72-115CD7ABDD27}" type="datetime1">
              <a:rPr lang="en-US" smtClean="0"/>
              <a:t>12/22/2014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762" y="4045137"/>
            <a:ext cx="6478043" cy="3414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 marL="230187" indent="0">
              <a:buNone/>
              <a:defRPr lang="en-US" sz="1800" smtClean="0">
                <a:latin typeface="+mn-lt"/>
              </a:defRPr>
            </a:lvl2pPr>
            <a:lvl3pPr marL="687387" indent="0">
              <a:buNone/>
              <a:defRPr lang="en-US" sz="1800" smtClean="0">
                <a:latin typeface="+mn-lt"/>
              </a:defRPr>
            </a:lvl3pPr>
            <a:lvl4pPr marL="1143000" indent="0">
              <a:buNone/>
              <a:defRPr lang="en-US" sz="1800" smtClean="0">
                <a:latin typeface="+mn-lt"/>
              </a:defRPr>
            </a:lvl4pPr>
            <a:lvl5pPr marL="1601787" indent="0">
              <a:buNone/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2314744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2147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BD169FF-1EB6-4E72-A743-2950EDD253FC}" type="datetime1">
              <a:rPr lang="en-US" smtClean="0"/>
              <a:t>12/22/2014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6125" y="4044820"/>
            <a:ext cx="6478588" cy="406400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2314744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1396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Rectangle 9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68B2403-7DF7-4776-922B-AE99AEA16D7C}" type="datetime1">
              <a:rPr lang="en-US" smtClean="0"/>
              <a:t>12/22/2014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351" y="4046607"/>
            <a:ext cx="6472238" cy="434178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2314744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4924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83538"/>
            <a:ext cx="6595720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70016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7431B66-2D65-4398-A930-0D30EC9EE69D}" type="datetime1">
              <a:rPr lang="en-US" smtClean="0"/>
              <a:t>12/22/2014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4350040"/>
            <a:ext cx="6477000" cy="1936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FontTx/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742959"/>
            <a:ext cx="3086325" cy="9144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ltGray"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invGray">
          <a:xfrm>
            <a:off x="0" y="-1"/>
            <a:ext cx="9144000" cy="6858001"/>
          </a:xfrm>
          <a:prstGeom prst="rect">
            <a:avLst/>
          </a:prstGeom>
          <a:solidFill>
            <a:srgbClr val="000000">
              <a:alpha val="40000"/>
            </a:srgb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728D13F-054C-4170-9317-1FD7A1D57930}" type="datetime1">
              <a:rPr lang="en-US" smtClean="0"/>
              <a:t>12/22/2014</a:t>
            </a:fld>
            <a:endParaRPr lang="en-US" dirty="0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12"/>
          <p:cNvCxnSpPr/>
          <p:nvPr userDrawn="1"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2249896"/>
            <a:ext cx="8089901" cy="1421928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“Lorem ipsum dolor site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083341"/>
            <a:ext cx="8325548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>
                <a:solidFill>
                  <a:schemeClr val="bg2"/>
                </a:solidFill>
              </a:defRPr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 smtClean="0"/>
              <a:t>Author’s Name Here</a:t>
            </a:r>
          </a:p>
          <a:p>
            <a:pPr lvl="0"/>
            <a:r>
              <a:rPr lang="en-US" dirty="0" smtClean="0"/>
              <a:t>Position Title Here</a:t>
            </a:r>
          </a:p>
        </p:txBody>
      </p:sp>
      <p:pic>
        <p:nvPicPr>
          <p:cNvPr id="20" name="Picture 41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/>
        </p:blipFill>
        <p:spPr bwMode="invGray">
          <a:xfrm>
            <a:off x="8131174" y="6392864"/>
            <a:ext cx="799313" cy="33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1661690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543207"/>
            <a:ext cx="8089901" cy="4081117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/>
            </a:lvl1pPr>
          </a:lstStyle>
          <a:p>
            <a:pPr lvl="0"/>
            <a:r>
              <a:rPr lang="en-US" dirty="0" smtClean="0"/>
              <a:t>“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site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sedo</a:t>
            </a:r>
            <a:r>
              <a:rPr lang="en-US" dirty="0" smtClean="0"/>
              <a:t>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labotre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et </a:t>
            </a:r>
            <a:r>
              <a:rPr lang="en-US" dirty="0" err="1" smtClean="0"/>
              <a:t>venium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921541"/>
            <a:ext cx="8325548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/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 smtClean="0"/>
              <a:t>Author’s Name Here</a:t>
            </a:r>
          </a:p>
          <a:p>
            <a:pPr lvl="0"/>
            <a:r>
              <a:rPr lang="en-US" dirty="0" smtClean="0"/>
              <a:t>Position Title Here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28D28A0-0B10-49E3-B98C-F13B15972263}" type="datetime1">
              <a:rPr lang="en-US" smtClean="0"/>
              <a:t>12/22/2014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275623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2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156375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9F6946C-7957-4FE0-A225-75CA733E28BC}" type="datetime1">
              <a:rPr lang="en-US" smtClean="0"/>
              <a:t>12/22/2014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200225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Content w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2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202179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38226" y="1563684"/>
            <a:ext cx="8087171" cy="313932"/>
          </a:xfrm>
        </p:spPr>
        <p:txBody>
          <a:bodyPr anchor="t"/>
          <a:lstStyle>
            <a:lvl1pPr marL="0" indent="0">
              <a:buNone/>
              <a:defRPr sz="21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D8ECEF0-CB47-4EA5-B6EB-9C58888664FE}" type="datetime1">
              <a:rPr lang="en-US" smtClean="0"/>
              <a:t>12/22/2014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499142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38912"/>
            <a:ext cx="8080375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464" y="1562634"/>
            <a:ext cx="3989387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1062" y="1013951"/>
            <a:ext cx="8077645" cy="383182"/>
          </a:xfrm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lang="en-US" dirty="0" smtClean="0"/>
            </a:lvl1pPr>
          </a:lstStyle>
          <a:p>
            <a:pPr marL="0" lvl="0" indent="0">
              <a:buNone/>
            </a:pPr>
            <a:r>
              <a:rPr lang="en-US" dirty="0" smtClean="0"/>
              <a:t>Subhead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882627" y="1556703"/>
            <a:ext cx="4013199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FD22769-B73C-414A-8867-3CE0DE637C76}" type="datetime1">
              <a:rPr lang="en-US" smtClean="0"/>
              <a:t>12/22/2014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784965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Subhea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34166"/>
            <a:ext cx="8080375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0321" y="1011992"/>
            <a:ext cx="8077645" cy="383182"/>
          </a:xfrm>
        </p:spPr>
        <p:txBody>
          <a:bodyPr vert="horz" wrap="square" lIns="91440" tIns="45720" rIns="91440" bIns="45720" rtlCol="0" anchor="t">
            <a:noAutofit/>
          </a:bodyPr>
          <a:lstStyle>
            <a:lvl1pPr marL="168275" indent="-168275">
              <a:buNone/>
              <a:defRPr lang="en-US" dirty="0" smtClean="0"/>
            </a:lvl1pPr>
          </a:lstStyle>
          <a:p>
            <a:pPr marL="0" lvl="0" indent="0"/>
            <a:r>
              <a:rPr lang="en-US" dirty="0" smtClean="0"/>
              <a:t>Subhead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F556D52-286A-460A-8B31-C56630A107D8}" type="datetime1">
              <a:rPr lang="en-US" smtClean="0"/>
              <a:t>12/22/2014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574396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C768DDD-C57D-4775-A14F-6AFABE7D7161}" type="datetime1">
              <a:rPr lang="en-US" smtClean="0"/>
              <a:t>12/22/2014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486719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0" y="-1"/>
            <a:ext cx="9144000" cy="6251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01C2F7C-A299-487F-8450-8A4957FDF6BE}" type="datetime1">
              <a:rPr lang="en-US" smtClean="0"/>
              <a:t>12/22/2014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930700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with 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710662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111" y="2558507"/>
            <a:ext cx="4629488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20019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Co-branding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83538"/>
            <a:ext cx="6595720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70016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7431B66-2D65-4398-A930-0D30EC9EE69D}" type="datetime1">
              <a:rPr lang="en-US" smtClean="0"/>
              <a:t>12/22/2014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4350040"/>
            <a:ext cx="6477000" cy="1936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FontTx/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 bwMode="auto">
          <a:xfrm>
            <a:off x="4876801" y="756610"/>
            <a:ext cx="1563518" cy="46166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+mj-lt"/>
              </a:rPr>
              <a:t>UCSF Helen Diller Family</a:t>
            </a:r>
          </a:p>
          <a:p>
            <a:r>
              <a:rPr lang="en-US" sz="1000" dirty="0" smtClean="0">
                <a:solidFill>
                  <a:schemeClr val="bg1"/>
                </a:solidFill>
                <a:latin typeface="+mj-lt"/>
              </a:rPr>
              <a:t>Comprehensive </a:t>
            </a:r>
            <a:br>
              <a:rPr lang="en-US" sz="1000" dirty="0" smtClean="0">
                <a:solidFill>
                  <a:schemeClr val="bg1"/>
                </a:solidFill>
                <a:latin typeface="+mj-lt"/>
              </a:rPr>
            </a:br>
            <a:r>
              <a:rPr lang="en-US" sz="1000" dirty="0" smtClean="0">
                <a:solidFill>
                  <a:schemeClr val="bg1"/>
                </a:solidFill>
                <a:latin typeface="+mj-lt"/>
              </a:rPr>
              <a:t>Cancer Center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440319" y="734837"/>
            <a:ext cx="0" cy="466344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 bwMode="auto">
          <a:xfrm>
            <a:off x="6688975" y="756610"/>
            <a:ext cx="817830" cy="30777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+mj-lt"/>
              </a:rPr>
              <a:t>UCSF School</a:t>
            </a:r>
            <a:br>
              <a:rPr lang="en-US" sz="1000" dirty="0" smtClean="0">
                <a:solidFill>
                  <a:schemeClr val="bg1"/>
                </a:solidFill>
                <a:latin typeface="+mj-lt"/>
              </a:rPr>
            </a:br>
            <a:r>
              <a:rPr lang="en-US" sz="1000" dirty="0" smtClean="0">
                <a:solidFill>
                  <a:schemeClr val="bg1"/>
                </a:solidFill>
                <a:latin typeface="+mj-lt"/>
              </a:rPr>
              <a:t>of Medicine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7570536" y="734837"/>
            <a:ext cx="0" cy="466344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 bwMode="auto">
          <a:xfrm>
            <a:off x="7802880" y="756610"/>
            <a:ext cx="975995" cy="30777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+mj-lt"/>
              </a:rPr>
              <a:t>AIDS Research</a:t>
            </a:r>
            <a:r>
              <a:rPr lang="en-US" sz="1000" baseline="0" dirty="0" smtClean="0">
                <a:solidFill>
                  <a:schemeClr val="bg1"/>
                </a:solidFill>
                <a:latin typeface="+mj-lt"/>
              </a:rPr>
              <a:t> Institute at UCSF</a:t>
            </a:r>
            <a:endParaRPr lang="en-US" sz="1000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27" y="706881"/>
            <a:ext cx="308632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0155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752475" y="2562339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58358" y="639525"/>
            <a:ext cx="6204666" cy="1446212"/>
          </a:xfrm>
        </p:spPr>
        <p:txBody>
          <a:bodyPr/>
          <a:lstStyle>
            <a:lvl1pPr marL="0" indent="0">
              <a:lnSpc>
                <a:spcPct val="95000"/>
              </a:lnSpc>
              <a:spcBef>
                <a:spcPts val="600"/>
              </a:spcBef>
              <a:buFontTx/>
              <a:buNone/>
              <a:defRPr sz="2400">
                <a:solidFill>
                  <a:schemeClr val="bg2"/>
                </a:solidFill>
                <a:latin typeface="+mn-lt"/>
              </a:defRPr>
            </a:lvl1pPr>
            <a:lvl2pPr>
              <a:defRPr>
                <a:solidFill>
                  <a:schemeClr val="bg2"/>
                </a:solidFill>
                <a:latin typeface="+mn-lt"/>
              </a:defRPr>
            </a:lvl2pPr>
            <a:lvl3pPr>
              <a:defRPr>
                <a:solidFill>
                  <a:schemeClr val="bg2"/>
                </a:solidFill>
                <a:latin typeface="+mn-lt"/>
              </a:defRPr>
            </a:lvl3pPr>
            <a:lvl4pPr>
              <a:defRPr>
                <a:solidFill>
                  <a:schemeClr val="bg2"/>
                </a:solidFill>
                <a:latin typeface="+mn-lt"/>
              </a:defRPr>
            </a:lvl4pPr>
            <a:lvl5pPr>
              <a:defRPr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52475" y="2562339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29" y="3300629"/>
            <a:ext cx="3302368" cy="97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995295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Coll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5" y="3818374"/>
            <a:ext cx="4210268" cy="30427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" y="0"/>
            <a:ext cx="9144004" cy="38688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4880" y="1611152"/>
            <a:ext cx="4389119" cy="27249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9033" y="4336064"/>
            <a:ext cx="5044967" cy="2521936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 bwMode="auto">
          <a:xfrm>
            <a:off x="2723103" y="1611152"/>
            <a:ext cx="3675888" cy="3675888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7" name="Picture 7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31"/>
          <a:stretch/>
        </p:blipFill>
        <p:spPr bwMode="auto">
          <a:xfrm>
            <a:off x="4327515" y="2924450"/>
            <a:ext cx="2223280" cy="893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8862915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85481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6" y="2999514"/>
            <a:ext cx="6550481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t>12/22/2014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6125" y="4045554"/>
            <a:ext cx="6478588" cy="36512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623690"/>
            <a:ext cx="2314744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9221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83538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72F3927-F806-4A5F-B3A7-3A5008CDE1B8}" type="datetime1">
              <a:rPr lang="en-US" smtClean="0"/>
              <a:t>12/22/2014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4352099"/>
            <a:ext cx="6477000" cy="4603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 marL="230187" indent="0">
              <a:buNone/>
              <a:defRPr lang="en-US" sz="1800" smtClean="0">
                <a:latin typeface="+mn-lt"/>
              </a:defRPr>
            </a:lvl2pPr>
            <a:lvl3pPr marL="687387" indent="0">
              <a:buNone/>
              <a:defRPr lang="en-US" sz="1800" smtClean="0">
                <a:latin typeface="+mn-lt"/>
              </a:defRPr>
            </a:lvl3pPr>
            <a:lvl4pPr marL="1143000" indent="0">
              <a:buNone/>
              <a:defRPr lang="en-US" sz="1800" smtClean="0">
                <a:latin typeface="+mn-lt"/>
              </a:defRPr>
            </a:lvl4pPr>
            <a:lvl5pPr marL="1601787" indent="0">
              <a:buNone/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06" y="541342"/>
            <a:ext cx="308632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8470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D771E1-46BB-4A41-837B-A28DD845D1F3}" type="datetime1">
              <a:rPr lang="en-US" smtClean="0"/>
              <a:t>12/22/2014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5587" y="4046758"/>
            <a:ext cx="6451600" cy="32575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31" y="570681"/>
            <a:ext cx="2314744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2075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1DD14AD-E010-464A-BC72-115CD7ABDD27}" type="datetime1">
              <a:rPr lang="en-US" smtClean="0"/>
              <a:t>12/22/2014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762" y="4045137"/>
            <a:ext cx="6478043" cy="3414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 marL="230187" indent="0">
              <a:buNone/>
              <a:defRPr lang="en-US" sz="1800" smtClean="0">
                <a:latin typeface="+mn-lt"/>
              </a:defRPr>
            </a:lvl2pPr>
            <a:lvl3pPr marL="687387" indent="0">
              <a:buNone/>
              <a:defRPr lang="en-US" sz="1800" smtClean="0">
                <a:latin typeface="+mn-lt"/>
              </a:defRPr>
            </a:lvl3pPr>
            <a:lvl4pPr marL="1143000" indent="0">
              <a:buNone/>
              <a:defRPr lang="en-US" sz="1800" smtClean="0">
                <a:latin typeface="+mn-lt"/>
              </a:defRPr>
            </a:lvl4pPr>
            <a:lvl5pPr marL="1601787" indent="0">
              <a:buNone/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00" y="637388"/>
            <a:ext cx="2314744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2147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BD169FF-1EB6-4E72-A743-2950EDD253FC}" type="datetime1">
              <a:rPr lang="en-US" smtClean="0"/>
              <a:t>12/22/2014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6125" y="4044820"/>
            <a:ext cx="6478588" cy="406400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70" y="650571"/>
            <a:ext cx="2314744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1396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Rectangle 9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68B2403-7DF7-4776-922B-AE99AEA16D7C}" type="datetime1">
              <a:rPr lang="en-US" smtClean="0"/>
              <a:t>12/22/2014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351" y="4046607"/>
            <a:ext cx="6472238" cy="434178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70" y="658837"/>
            <a:ext cx="2314744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4924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ltGray"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invGray">
          <a:xfrm>
            <a:off x="0" y="-1"/>
            <a:ext cx="9144000" cy="6858001"/>
          </a:xfrm>
          <a:prstGeom prst="rect">
            <a:avLst/>
          </a:prstGeom>
          <a:solidFill>
            <a:srgbClr val="000000">
              <a:alpha val="40000"/>
            </a:srgb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19"/>
          <p:cNvSpPr/>
          <p:nvPr userDrawn="1"/>
        </p:nvSpPr>
        <p:spPr bwMode="invGray">
          <a:xfrm>
            <a:off x="0" y="6250080"/>
            <a:ext cx="9144000" cy="607920"/>
          </a:xfrm>
          <a:prstGeom prst="rect">
            <a:avLst/>
          </a:prstGeom>
          <a:solidFill>
            <a:schemeClr val="tx1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728D13F-054C-4170-9317-1FD7A1D57930}" type="datetime1">
              <a:rPr lang="en-US" smtClean="0"/>
              <a:t>12/22/2014</a:t>
            </a:fld>
            <a:endParaRPr lang="en-US" dirty="0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8131175" y="6396038"/>
            <a:ext cx="650875" cy="315912"/>
            <a:chOff x="5122" y="4029"/>
            <a:chExt cx="410" cy="199"/>
          </a:xfrm>
        </p:grpSpPr>
        <p:sp>
          <p:nvSpPr>
            <p:cNvPr id="21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122" y="4029"/>
              <a:ext cx="410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5"/>
            <p:cNvSpPr>
              <a:spLocks/>
            </p:cNvSpPr>
            <p:nvPr userDrawn="1"/>
          </p:nvSpPr>
          <p:spPr bwMode="auto">
            <a:xfrm>
              <a:off x="5122" y="4027"/>
              <a:ext cx="408" cy="199"/>
            </a:xfrm>
            <a:custGeom>
              <a:avLst/>
              <a:gdLst>
                <a:gd name="T0" fmla="*/ 200 w 200"/>
                <a:gd name="T1" fmla="*/ 30 h 96"/>
                <a:gd name="T2" fmla="*/ 154 w 200"/>
                <a:gd name="T3" fmla="*/ 74 h 96"/>
                <a:gd name="T4" fmla="*/ 137 w 200"/>
                <a:gd name="T5" fmla="*/ 57 h 96"/>
                <a:gd name="T6" fmla="*/ 117 w 200"/>
                <a:gd name="T7" fmla="*/ 52 h 96"/>
                <a:gd name="T8" fmla="*/ 114 w 200"/>
                <a:gd name="T9" fmla="*/ 49 h 96"/>
                <a:gd name="T10" fmla="*/ 114 w 200"/>
                <a:gd name="T11" fmla="*/ 47 h 96"/>
                <a:gd name="T12" fmla="*/ 116 w 200"/>
                <a:gd name="T13" fmla="*/ 42 h 96"/>
                <a:gd name="T14" fmla="*/ 116 w 200"/>
                <a:gd name="T15" fmla="*/ 42 h 96"/>
                <a:gd name="T16" fmla="*/ 117 w 200"/>
                <a:gd name="T17" fmla="*/ 41 h 96"/>
                <a:gd name="T18" fmla="*/ 134 w 200"/>
                <a:gd name="T19" fmla="*/ 41 h 96"/>
                <a:gd name="T20" fmla="*/ 152 w 200"/>
                <a:gd name="T21" fmla="*/ 49 h 96"/>
                <a:gd name="T22" fmla="*/ 127 w 200"/>
                <a:gd name="T23" fmla="*/ 28 h 96"/>
                <a:gd name="T24" fmla="*/ 102 w 200"/>
                <a:gd name="T25" fmla="*/ 42 h 96"/>
                <a:gd name="T26" fmla="*/ 102 w 200"/>
                <a:gd name="T27" fmla="*/ 44 h 96"/>
                <a:gd name="T28" fmla="*/ 70 w 200"/>
                <a:gd name="T29" fmla="*/ 34 h 96"/>
                <a:gd name="T30" fmla="*/ 102 w 200"/>
                <a:gd name="T31" fmla="*/ 23 h 96"/>
                <a:gd name="T32" fmla="*/ 87 w 200"/>
                <a:gd name="T33" fmla="*/ 0 h 96"/>
                <a:gd name="T34" fmla="*/ 55 w 200"/>
                <a:gd name="T35" fmla="*/ 2 h 96"/>
                <a:gd name="T36" fmla="*/ 41 w 200"/>
                <a:gd name="T37" fmla="*/ 42 h 96"/>
                <a:gd name="T38" fmla="*/ 14 w 200"/>
                <a:gd name="T39" fmla="*/ 42 h 96"/>
                <a:gd name="T40" fmla="*/ 0 w 200"/>
                <a:gd name="T41" fmla="*/ 2 h 96"/>
                <a:gd name="T42" fmla="*/ 28 w 200"/>
                <a:gd name="T43" fmla="*/ 68 h 96"/>
                <a:gd name="T44" fmla="*/ 55 w 200"/>
                <a:gd name="T45" fmla="*/ 37 h 96"/>
                <a:gd name="T46" fmla="*/ 107 w 200"/>
                <a:gd name="T47" fmla="*/ 61 h 96"/>
                <a:gd name="T48" fmla="*/ 122 w 200"/>
                <a:gd name="T49" fmla="*/ 67 h 96"/>
                <a:gd name="T50" fmla="*/ 138 w 200"/>
                <a:gd name="T51" fmla="*/ 71 h 96"/>
                <a:gd name="T52" fmla="*/ 135 w 200"/>
                <a:gd name="T53" fmla="*/ 84 h 96"/>
                <a:gd name="T54" fmla="*/ 116 w 200"/>
                <a:gd name="T55" fmla="*/ 81 h 96"/>
                <a:gd name="T56" fmla="*/ 100 w 200"/>
                <a:gd name="T57" fmla="*/ 74 h 96"/>
                <a:gd name="T58" fmla="*/ 128 w 200"/>
                <a:gd name="T59" fmla="*/ 96 h 96"/>
                <a:gd name="T60" fmla="*/ 154 w 200"/>
                <a:gd name="T61" fmla="*/ 77 h 96"/>
                <a:gd name="T62" fmla="*/ 168 w 200"/>
                <a:gd name="T63" fmla="*/ 95 h 96"/>
                <a:gd name="T64" fmla="*/ 196 w 200"/>
                <a:gd name="T65" fmla="*/ 68 h 96"/>
                <a:gd name="T66" fmla="*/ 168 w 200"/>
                <a:gd name="T67" fmla="*/ 57 h 96"/>
                <a:gd name="T68" fmla="*/ 200 w 200"/>
                <a:gd name="T69" fmla="*/ 4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0" h="96">
                  <a:moveTo>
                    <a:pt x="200" y="42"/>
                  </a:moveTo>
                  <a:cubicBezTo>
                    <a:pt x="200" y="30"/>
                    <a:pt x="200" y="30"/>
                    <a:pt x="200" y="30"/>
                  </a:cubicBezTo>
                  <a:cubicBezTo>
                    <a:pt x="154" y="30"/>
                    <a:pt x="154" y="30"/>
                    <a:pt x="154" y="30"/>
                  </a:cubicBezTo>
                  <a:cubicBezTo>
                    <a:pt x="154" y="74"/>
                    <a:pt x="154" y="74"/>
                    <a:pt x="154" y="74"/>
                  </a:cubicBezTo>
                  <a:cubicBezTo>
                    <a:pt x="154" y="69"/>
                    <a:pt x="152" y="65"/>
                    <a:pt x="148" y="62"/>
                  </a:cubicBezTo>
                  <a:cubicBezTo>
                    <a:pt x="146" y="60"/>
                    <a:pt x="142" y="59"/>
                    <a:pt x="137" y="57"/>
                  </a:cubicBezTo>
                  <a:cubicBezTo>
                    <a:pt x="126" y="55"/>
                    <a:pt x="126" y="55"/>
                    <a:pt x="126" y="55"/>
                  </a:cubicBezTo>
                  <a:cubicBezTo>
                    <a:pt x="121" y="54"/>
                    <a:pt x="118" y="53"/>
                    <a:pt x="117" y="52"/>
                  </a:cubicBezTo>
                  <a:cubicBezTo>
                    <a:pt x="116" y="51"/>
                    <a:pt x="115" y="51"/>
                    <a:pt x="114" y="49"/>
                  </a:cubicBezTo>
                  <a:cubicBezTo>
                    <a:pt x="114" y="49"/>
                    <a:pt x="114" y="49"/>
                    <a:pt x="114" y="49"/>
                  </a:cubicBezTo>
                  <a:cubicBezTo>
                    <a:pt x="114" y="49"/>
                    <a:pt x="114" y="49"/>
                    <a:pt x="114" y="49"/>
                  </a:cubicBezTo>
                  <a:cubicBezTo>
                    <a:pt x="114" y="49"/>
                    <a:pt x="114" y="48"/>
                    <a:pt x="114" y="47"/>
                  </a:cubicBezTo>
                  <a:cubicBezTo>
                    <a:pt x="114" y="45"/>
                    <a:pt x="115" y="43"/>
                    <a:pt x="116" y="42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6" y="42"/>
                    <a:pt x="117" y="41"/>
                    <a:pt x="117" y="41"/>
                  </a:cubicBezTo>
                  <a:cubicBezTo>
                    <a:pt x="119" y="40"/>
                    <a:pt x="122" y="39"/>
                    <a:pt x="126" y="39"/>
                  </a:cubicBezTo>
                  <a:cubicBezTo>
                    <a:pt x="129" y="39"/>
                    <a:pt x="132" y="39"/>
                    <a:pt x="134" y="41"/>
                  </a:cubicBezTo>
                  <a:cubicBezTo>
                    <a:pt x="137" y="42"/>
                    <a:pt x="139" y="45"/>
                    <a:pt x="139" y="49"/>
                  </a:cubicBezTo>
                  <a:cubicBezTo>
                    <a:pt x="152" y="49"/>
                    <a:pt x="152" y="49"/>
                    <a:pt x="152" y="49"/>
                  </a:cubicBezTo>
                  <a:cubicBezTo>
                    <a:pt x="152" y="42"/>
                    <a:pt x="149" y="37"/>
                    <a:pt x="144" y="33"/>
                  </a:cubicBezTo>
                  <a:cubicBezTo>
                    <a:pt x="139" y="29"/>
                    <a:pt x="134" y="28"/>
                    <a:pt x="127" y="28"/>
                  </a:cubicBezTo>
                  <a:cubicBezTo>
                    <a:pt x="118" y="28"/>
                    <a:pt x="112" y="30"/>
                    <a:pt x="108" y="33"/>
                  </a:cubicBezTo>
                  <a:cubicBezTo>
                    <a:pt x="105" y="36"/>
                    <a:pt x="103" y="39"/>
                    <a:pt x="102" y="42"/>
                  </a:cubicBezTo>
                  <a:cubicBezTo>
                    <a:pt x="102" y="42"/>
                    <a:pt x="102" y="42"/>
                    <a:pt x="102" y="42"/>
                  </a:cubicBezTo>
                  <a:cubicBezTo>
                    <a:pt x="102" y="42"/>
                    <a:pt x="102" y="43"/>
                    <a:pt x="102" y="44"/>
                  </a:cubicBezTo>
                  <a:cubicBezTo>
                    <a:pt x="100" y="51"/>
                    <a:pt x="95" y="56"/>
                    <a:pt x="87" y="56"/>
                  </a:cubicBezTo>
                  <a:cubicBezTo>
                    <a:pt x="74" y="56"/>
                    <a:pt x="70" y="45"/>
                    <a:pt x="70" y="34"/>
                  </a:cubicBezTo>
                  <a:cubicBezTo>
                    <a:pt x="70" y="23"/>
                    <a:pt x="74" y="12"/>
                    <a:pt x="87" y="12"/>
                  </a:cubicBezTo>
                  <a:cubicBezTo>
                    <a:pt x="94" y="12"/>
                    <a:pt x="101" y="17"/>
                    <a:pt x="102" y="23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4" y="8"/>
                    <a:pt x="102" y="0"/>
                    <a:pt x="87" y="0"/>
                  </a:cubicBezTo>
                  <a:cubicBezTo>
                    <a:pt x="68" y="0"/>
                    <a:pt x="56" y="14"/>
                    <a:pt x="55" y="32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1" y="52"/>
                    <a:pt x="38" y="56"/>
                    <a:pt x="28" y="56"/>
                  </a:cubicBezTo>
                  <a:cubicBezTo>
                    <a:pt x="16" y="56"/>
                    <a:pt x="14" y="49"/>
                    <a:pt x="14" y="4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60"/>
                    <a:pt x="10" y="68"/>
                    <a:pt x="28" y="68"/>
                  </a:cubicBezTo>
                  <a:cubicBezTo>
                    <a:pt x="45" y="68"/>
                    <a:pt x="55" y="60"/>
                    <a:pt x="55" y="42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6" y="55"/>
                    <a:pt x="68" y="68"/>
                    <a:pt x="87" y="68"/>
                  </a:cubicBezTo>
                  <a:cubicBezTo>
                    <a:pt x="95" y="68"/>
                    <a:pt x="102" y="66"/>
                    <a:pt x="107" y="61"/>
                  </a:cubicBezTo>
                  <a:cubicBezTo>
                    <a:pt x="107" y="61"/>
                    <a:pt x="108" y="62"/>
                    <a:pt x="108" y="62"/>
                  </a:cubicBezTo>
                  <a:cubicBezTo>
                    <a:pt x="111" y="64"/>
                    <a:pt x="115" y="65"/>
                    <a:pt x="122" y="67"/>
                  </a:cubicBezTo>
                  <a:cubicBezTo>
                    <a:pt x="129" y="68"/>
                    <a:pt x="129" y="68"/>
                    <a:pt x="129" y="68"/>
                  </a:cubicBezTo>
                  <a:cubicBezTo>
                    <a:pt x="133" y="69"/>
                    <a:pt x="136" y="70"/>
                    <a:pt x="138" y="71"/>
                  </a:cubicBezTo>
                  <a:cubicBezTo>
                    <a:pt x="140" y="73"/>
                    <a:pt x="141" y="74"/>
                    <a:pt x="141" y="76"/>
                  </a:cubicBezTo>
                  <a:cubicBezTo>
                    <a:pt x="141" y="80"/>
                    <a:pt x="139" y="83"/>
                    <a:pt x="135" y="84"/>
                  </a:cubicBezTo>
                  <a:cubicBezTo>
                    <a:pt x="133" y="85"/>
                    <a:pt x="131" y="85"/>
                    <a:pt x="127" y="85"/>
                  </a:cubicBezTo>
                  <a:cubicBezTo>
                    <a:pt x="122" y="85"/>
                    <a:pt x="118" y="84"/>
                    <a:pt x="116" y="81"/>
                  </a:cubicBezTo>
                  <a:cubicBezTo>
                    <a:pt x="115" y="79"/>
                    <a:pt x="114" y="77"/>
                    <a:pt x="113" y="74"/>
                  </a:cubicBezTo>
                  <a:cubicBezTo>
                    <a:pt x="100" y="74"/>
                    <a:pt x="100" y="74"/>
                    <a:pt x="100" y="74"/>
                  </a:cubicBezTo>
                  <a:cubicBezTo>
                    <a:pt x="100" y="81"/>
                    <a:pt x="103" y="86"/>
                    <a:pt x="108" y="90"/>
                  </a:cubicBezTo>
                  <a:cubicBezTo>
                    <a:pt x="113" y="94"/>
                    <a:pt x="119" y="96"/>
                    <a:pt x="128" y="96"/>
                  </a:cubicBezTo>
                  <a:cubicBezTo>
                    <a:pt x="136" y="96"/>
                    <a:pt x="143" y="94"/>
                    <a:pt x="147" y="90"/>
                  </a:cubicBezTo>
                  <a:cubicBezTo>
                    <a:pt x="151" y="87"/>
                    <a:pt x="154" y="82"/>
                    <a:pt x="154" y="77"/>
                  </a:cubicBezTo>
                  <a:cubicBezTo>
                    <a:pt x="154" y="95"/>
                    <a:pt x="154" y="95"/>
                    <a:pt x="154" y="95"/>
                  </a:cubicBezTo>
                  <a:cubicBezTo>
                    <a:pt x="168" y="95"/>
                    <a:pt x="168" y="95"/>
                    <a:pt x="168" y="95"/>
                  </a:cubicBezTo>
                  <a:cubicBezTo>
                    <a:pt x="168" y="68"/>
                    <a:pt x="168" y="68"/>
                    <a:pt x="168" y="68"/>
                  </a:cubicBezTo>
                  <a:cubicBezTo>
                    <a:pt x="196" y="68"/>
                    <a:pt x="196" y="68"/>
                    <a:pt x="196" y="68"/>
                  </a:cubicBezTo>
                  <a:cubicBezTo>
                    <a:pt x="196" y="57"/>
                    <a:pt x="196" y="57"/>
                    <a:pt x="196" y="57"/>
                  </a:cubicBezTo>
                  <a:cubicBezTo>
                    <a:pt x="168" y="57"/>
                    <a:pt x="168" y="57"/>
                    <a:pt x="168" y="57"/>
                  </a:cubicBezTo>
                  <a:cubicBezTo>
                    <a:pt x="168" y="42"/>
                    <a:pt x="168" y="42"/>
                    <a:pt x="168" y="42"/>
                  </a:cubicBezTo>
                  <a:lnTo>
                    <a:pt x="200" y="4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5" name="Picture 41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/>
        </p:blipFill>
        <p:spPr bwMode="invGray">
          <a:xfrm>
            <a:off x="8131174" y="6392864"/>
            <a:ext cx="799313" cy="33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2249896"/>
            <a:ext cx="8089901" cy="1421928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“Lorem ipsum dolor site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083341"/>
            <a:ext cx="8325548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>
                <a:solidFill>
                  <a:schemeClr val="bg2"/>
                </a:solidFill>
              </a:defRPr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 smtClean="0"/>
              <a:t>Author’s Name Here</a:t>
            </a:r>
          </a:p>
          <a:p>
            <a:pPr lvl="0"/>
            <a:r>
              <a:rPr lang="en-US" dirty="0" smtClean="0"/>
              <a:t>Position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4061661690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543207"/>
            <a:ext cx="8089901" cy="4081117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/>
            </a:lvl1pPr>
          </a:lstStyle>
          <a:p>
            <a:pPr lvl="0"/>
            <a:r>
              <a:rPr lang="en-US" dirty="0" smtClean="0"/>
              <a:t>“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site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sedo</a:t>
            </a:r>
            <a:r>
              <a:rPr lang="en-US" dirty="0" smtClean="0"/>
              <a:t>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labotre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et </a:t>
            </a:r>
            <a:r>
              <a:rPr lang="en-US" dirty="0" err="1" smtClean="0"/>
              <a:t>venium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921541"/>
            <a:ext cx="8325548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/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 smtClean="0"/>
              <a:t>Author’s Name Here</a:t>
            </a:r>
          </a:p>
          <a:p>
            <a:pPr lvl="0"/>
            <a:r>
              <a:rPr lang="en-US" dirty="0" smtClean="0"/>
              <a:t>Position Title Here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E6E1587-BC69-4B74-AFFA-2A7C92D282DA}" type="datetime1">
              <a:rPr lang="en-US" smtClean="0"/>
              <a:t>12/22/2014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70235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1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6" y="2999514"/>
            <a:ext cx="6550481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t>12/22/2014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6125" y="4045554"/>
            <a:ext cx="6478588" cy="36512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0539"/>
            <a:ext cx="2314744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8489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2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156375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8C5C635-FA56-4672-BA77-6AA531D97063}" type="datetime1">
              <a:rPr lang="en-US" smtClean="0"/>
              <a:t>12/22/2014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668224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Content w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2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202179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38226" y="1563684"/>
            <a:ext cx="8087171" cy="313932"/>
          </a:xfrm>
        </p:spPr>
        <p:txBody>
          <a:bodyPr anchor="t"/>
          <a:lstStyle>
            <a:lvl1pPr marL="0" indent="0">
              <a:buNone/>
              <a:defRPr sz="21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E25C4B3-F886-41B6-9CDF-2EEF0C9BB989}" type="datetime1">
              <a:rPr lang="en-US" smtClean="0"/>
              <a:t>12/22/2014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41456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38912"/>
            <a:ext cx="8080375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464" y="1562634"/>
            <a:ext cx="3989387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1062" y="1013951"/>
            <a:ext cx="8077645" cy="383182"/>
          </a:xfrm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lang="en-US" dirty="0" smtClean="0"/>
            </a:lvl1pPr>
          </a:lstStyle>
          <a:p>
            <a:pPr marL="0" lvl="0" indent="0">
              <a:buNone/>
            </a:pPr>
            <a:r>
              <a:rPr lang="en-US" dirty="0" smtClean="0"/>
              <a:t>Subhead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882627" y="1556703"/>
            <a:ext cx="4013199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4EC454B-8AA2-4785-AE0D-AE23F3ECCADE}" type="datetime1">
              <a:rPr lang="en-US" smtClean="0"/>
              <a:t>12/22/2014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981660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Subhea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38912"/>
            <a:ext cx="8080375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0321" y="1011992"/>
            <a:ext cx="8077645" cy="383182"/>
          </a:xfrm>
        </p:spPr>
        <p:txBody>
          <a:bodyPr vert="horz" wrap="square" lIns="91440" tIns="45720" rIns="91440" bIns="45720" rtlCol="0" anchor="t">
            <a:noAutofit/>
          </a:bodyPr>
          <a:lstStyle>
            <a:lvl1pPr marL="168275" indent="-168275">
              <a:buNone/>
              <a:defRPr lang="en-US" dirty="0" smtClean="0"/>
            </a:lvl1pPr>
          </a:lstStyle>
          <a:p>
            <a:pPr marL="0" lvl="0" indent="0"/>
            <a:r>
              <a:rPr lang="en-US" dirty="0" smtClean="0"/>
              <a:t>Subhead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163C71C-E15B-4273-8FC5-6D8F0B255339}" type="datetime1">
              <a:rPr lang="en-US" smtClean="0"/>
              <a:t>12/22/2014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814791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99020C2-B8CC-43A5-BD38-18054C1AB93F}" type="datetime1">
              <a:rPr lang="en-US" smtClean="0"/>
              <a:t>12/22/2014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840554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0" y="-1"/>
            <a:ext cx="9144000" cy="6251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5668621-AC61-413F-988E-AE3E49B130F0}" type="datetime1">
              <a:rPr lang="en-US" smtClean="0"/>
              <a:t>12/22/2014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892532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with 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28183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111" y="2558507"/>
            <a:ext cx="4629488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266552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752475" y="2562339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58358" y="639525"/>
            <a:ext cx="6204666" cy="1446212"/>
          </a:xfrm>
        </p:spPr>
        <p:txBody>
          <a:bodyPr/>
          <a:lstStyle>
            <a:lvl1pPr marL="0" indent="0">
              <a:lnSpc>
                <a:spcPct val="95000"/>
              </a:lnSpc>
              <a:spcBef>
                <a:spcPts val="600"/>
              </a:spcBef>
              <a:buFontTx/>
              <a:buNone/>
              <a:defRPr sz="2400">
                <a:solidFill>
                  <a:schemeClr val="bg2"/>
                </a:solidFill>
                <a:latin typeface="+mn-lt"/>
              </a:defRPr>
            </a:lvl1pPr>
            <a:lvl2pPr>
              <a:defRPr>
                <a:solidFill>
                  <a:schemeClr val="bg2"/>
                </a:solidFill>
                <a:latin typeface="+mn-lt"/>
              </a:defRPr>
            </a:lvl2pPr>
            <a:lvl3pPr>
              <a:defRPr>
                <a:solidFill>
                  <a:schemeClr val="bg2"/>
                </a:solidFill>
                <a:latin typeface="+mn-lt"/>
              </a:defRPr>
            </a:lvl3pPr>
            <a:lvl4pPr>
              <a:defRPr>
                <a:solidFill>
                  <a:schemeClr val="bg2"/>
                </a:solidFill>
                <a:latin typeface="+mn-lt"/>
              </a:defRPr>
            </a:lvl4pPr>
            <a:lvl5pPr>
              <a:defRPr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52475" y="2562339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11" y="3307198"/>
            <a:ext cx="3302368" cy="97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800773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Coll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5" y="3818374"/>
            <a:ext cx="4210268" cy="304274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" y="0"/>
            <a:ext cx="9144004" cy="386889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4880" y="1611152"/>
            <a:ext cx="4389119" cy="272491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9033" y="4336064"/>
            <a:ext cx="5044967" cy="2521936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 bwMode="auto">
          <a:xfrm>
            <a:off x="2723103" y="1611152"/>
            <a:ext cx="3675888" cy="3675888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3" name="Picture 7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31"/>
          <a:stretch/>
        </p:blipFill>
        <p:spPr bwMode="auto">
          <a:xfrm>
            <a:off x="4327515" y="2924450"/>
            <a:ext cx="2223280" cy="893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143718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Cobranding with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6" y="2999514"/>
            <a:ext cx="6550481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t>12/22/2014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6125" y="4045554"/>
            <a:ext cx="6478588" cy="36512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3785492" y="756610"/>
            <a:ext cx="1345153" cy="41549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  <a:latin typeface="+mj-lt"/>
              </a:rPr>
              <a:t>UCSF Helen Diller Family</a:t>
            </a:r>
          </a:p>
          <a:p>
            <a:r>
              <a:rPr lang="en-US" sz="900" dirty="0" smtClean="0">
                <a:solidFill>
                  <a:schemeClr val="bg1"/>
                </a:solidFill>
                <a:latin typeface="+mj-lt"/>
              </a:rPr>
              <a:t>Comprehensive </a:t>
            </a:r>
            <a:br>
              <a:rPr lang="en-US" sz="900" dirty="0" smtClean="0">
                <a:solidFill>
                  <a:schemeClr val="bg1"/>
                </a:solidFill>
                <a:latin typeface="+mj-lt"/>
              </a:rPr>
            </a:br>
            <a:r>
              <a:rPr lang="en-US" sz="900" dirty="0" smtClean="0">
                <a:solidFill>
                  <a:schemeClr val="bg1"/>
                </a:solidFill>
                <a:latin typeface="+mj-lt"/>
              </a:rPr>
              <a:t>Cancer Center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5140073" y="734837"/>
            <a:ext cx="0" cy="41148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 bwMode="auto">
          <a:xfrm>
            <a:off x="5297863" y="756610"/>
            <a:ext cx="765029" cy="27699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  <a:latin typeface="+mj-lt"/>
              </a:rPr>
              <a:t>UCSF School</a:t>
            </a:r>
            <a:br>
              <a:rPr lang="en-US" sz="900" dirty="0" smtClean="0">
                <a:solidFill>
                  <a:schemeClr val="bg1"/>
                </a:solidFill>
                <a:latin typeface="+mj-lt"/>
              </a:rPr>
            </a:br>
            <a:r>
              <a:rPr lang="en-US" sz="900" dirty="0" smtClean="0">
                <a:solidFill>
                  <a:schemeClr val="bg1"/>
                </a:solidFill>
                <a:latin typeface="+mj-lt"/>
              </a:rPr>
              <a:t>of Medicine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062893" y="734837"/>
            <a:ext cx="0" cy="41148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 userDrawn="1"/>
        </p:nvSpPr>
        <p:spPr bwMode="auto">
          <a:xfrm>
            <a:off x="6221297" y="756610"/>
            <a:ext cx="975995" cy="27699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  <a:latin typeface="+mj-lt"/>
              </a:rPr>
              <a:t>AIDS Research</a:t>
            </a:r>
            <a:r>
              <a:rPr lang="en-US" sz="900" baseline="0" dirty="0" smtClean="0">
                <a:solidFill>
                  <a:schemeClr val="bg1"/>
                </a:solidFill>
                <a:latin typeface="+mj-lt"/>
              </a:rPr>
              <a:t> Institute at UCSF</a:t>
            </a:r>
            <a:endParaRPr lang="en-US" sz="900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675711"/>
            <a:ext cx="2314744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9688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xternal Co-branding with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6" y="2999514"/>
            <a:ext cx="6550481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t>12/22/2014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6125" y="4045554"/>
            <a:ext cx="6478588" cy="36512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3766059" y="591021"/>
            <a:ext cx="0" cy="96012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 userDrawn="1"/>
        </p:nvGrpSpPr>
        <p:grpSpPr>
          <a:xfrm>
            <a:off x="4021041" y="742095"/>
            <a:ext cx="1487211" cy="682055"/>
            <a:chOff x="2749439" y="752601"/>
            <a:chExt cx="1487211" cy="682055"/>
          </a:xfrm>
        </p:grpSpPr>
        <p:sp>
          <p:nvSpPr>
            <p:cNvPr id="20" name="Rectangle 19"/>
            <p:cNvSpPr/>
            <p:nvPr userDrawn="1"/>
          </p:nvSpPr>
          <p:spPr bwMode="auto">
            <a:xfrm>
              <a:off x="2749439" y="752601"/>
              <a:ext cx="1065834" cy="682055"/>
            </a:xfrm>
            <a:prstGeom prst="rect">
              <a:avLst/>
            </a:prstGeom>
            <a:noFill/>
            <a:ln w="19050" algn="ctr">
              <a:solidFill>
                <a:schemeClr val="accent2"/>
              </a:solidFill>
              <a:prstDash val="dash"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>
                <a:lnSpc>
                  <a:spcPct val="90000"/>
                </a:lnSpc>
              </a:pPr>
              <a:endParaRPr lang="en-US" sz="1200" b="1" dirty="0" err="1" smtClean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1" name="TextBox 20"/>
            <p:cNvSpPr txBox="1"/>
            <p:nvPr userDrawn="1"/>
          </p:nvSpPr>
          <p:spPr bwMode="auto">
            <a:xfrm>
              <a:off x="2785238" y="908465"/>
              <a:ext cx="1451412" cy="387798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dirty="0" smtClean="0">
                  <a:solidFill>
                    <a:schemeClr val="bg1"/>
                  </a:solidFill>
                  <a:latin typeface="+mj-lt"/>
                </a:rPr>
                <a:t>Partner </a:t>
              </a:r>
              <a:br>
                <a:rPr lang="en-US" sz="1400" dirty="0" smtClean="0">
                  <a:solidFill>
                    <a:schemeClr val="bg1"/>
                  </a:solidFill>
                  <a:latin typeface="+mj-lt"/>
                </a:rPr>
              </a:br>
              <a:r>
                <a:rPr lang="en-US" sz="1400" dirty="0" smtClean="0">
                  <a:solidFill>
                    <a:schemeClr val="bg1"/>
                  </a:solidFill>
                  <a:latin typeface="+mj-lt"/>
                </a:rPr>
                <a:t>Logo</a:t>
              </a:r>
            </a:p>
          </p:txBody>
        </p:sp>
      </p:grp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27" y="706881"/>
            <a:ext cx="308632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7569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D771E1-46BB-4A41-837B-A28DD845D1F3}" type="datetime1">
              <a:rPr lang="en-US" smtClean="0"/>
              <a:t>12/22/2014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5587" y="4046758"/>
            <a:ext cx="6451600" cy="32575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27" y="706881"/>
            <a:ext cx="308632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6567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1DD14AD-E010-464A-BC72-115CD7ABDD27}" type="datetime1">
              <a:rPr lang="en-US" smtClean="0"/>
              <a:t>12/22/2014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762" y="4045137"/>
            <a:ext cx="6478043" cy="3414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 marL="230187" indent="0">
              <a:buNone/>
              <a:defRPr lang="en-US" sz="1800" smtClean="0">
                <a:latin typeface="+mn-lt"/>
              </a:defRPr>
            </a:lvl2pPr>
            <a:lvl3pPr marL="687387" indent="0">
              <a:buNone/>
              <a:defRPr lang="en-US" sz="1800" smtClean="0">
                <a:latin typeface="+mn-lt"/>
              </a:defRPr>
            </a:lvl3pPr>
            <a:lvl4pPr marL="1143000" indent="0">
              <a:buNone/>
              <a:defRPr lang="en-US" sz="1800" smtClean="0">
                <a:latin typeface="+mn-lt"/>
              </a:defRPr>
            </a:lvl4pPr>
            <a:lvl5pPr marL="1601787" indent="0">
              <a:buNone/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2314744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3839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image" Target="../media/image9.emf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image" Target="../media/image9.emf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5950" y="434993"/>
            <a:ext cx="8089900" cy="5632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7789" y="1565576"/>
            <a:ext cx="8089901" cy="166199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3265C-F0D4-410E-8C75-9C1664655489}" type="datetime1">
              <a:rPr lang="en-US" smtClean="0"/>
              <a:t>12/22/2014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rgbClr val="0520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8"/>
          <p:cNvCxnSpPr/>
          <p:nvPr userDrawn="1"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rgbClr val="0520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9" name="Freeform 77"/>
          <p:cNvSpPr>
            <a:spLocks/>
          </p:cNvSpPr>
          <p:nvPr userDrawn="1"/>
        </p:nvSpPr>
        <p:spPr bwMode="auto">
          <a:xfrm>
            <a:off x="8129588" y="6394450"/>
            <a:ext cx="647700" cy="311150"/>
          </a:xfrm>
          <a:custGeom>
            <a:avLst/>
            <a:gdLst>
              <a:gd name="T0" fmla="*/ 350 w 350"/>
              <a:gd name="T1" fmla="*/ 52 h 168"/>
              <a:gd name="T2" fmla="*/ 270 w 350"/>
              <a:gd name="T3" fmla="*/ 130 h 168"/>
              <a:gd name="T4" fmla="*/ 240 w 350"/>
              <a:gd name="T5" fmla="*/ 100 h 168"/>
              <a:gd name="T6" fmla="*/ 205 w 350"/>
              <a:gd name="T7" fmla="*/ 91 h 168"/>
              <a:gd name="T8" fmla="*/ 201 w 350"/>
              <a:gd name="T9" fmla="*/ 86 h 168"/>
              <a:gd name="T10" fmla="*/ 200 w 350"/>
              <a:gd name="T11" fmla="*/ 82 h 168"/>
              <a:gd name="T12" fmla="*/ 203 w 350"/>
              <a:gd name="T13" fmla="*/ 73 h 168"/>
              <a:gd name="T14" fmla="*/ 203 w 350"/>
              <a:gd name="T15" fmla="*/ 73 h 168"/>
              <a:gd name="T16" fmla="*/ 205 w 350"/>
              <a:gd name="T17" fmla="*/ 72 h 168"/>
              <a:gd name="T18" fmla="*/ 234 w 350"/>
              <a:gd name="T19" fmla="*/ 71 h 168"/>
              <a:gd name="T20" fmla="*/ 266 w 350"/>
              <a:gd name="T21" fmla="*/ 85 h 168"/>
              <a:gd name="T22" fmla="*/ 222 w 350"/>
              <a:gd name="T23" fmla="*/ 48 h 168"/>
              <a:gd name="T24" fmla="*/ 179 w 350"/>
              <a:gd name="T25" fmla="*/ 73 h 168"/>
              <a:gd name="T26" fmla="*/ 178 w 350"/>
              <a:gd name="T27" fmla="*/ 76 h 168"/>
              <a:gd name="T28" fmla="*/ 122 w 350"/>
              <a:gd name="T29" fmla="*/ 60 h 168"/>
              <a:gd name="T30" fmla="*/ 178 w 350"/>
              <a:gd name="T31" fmla="*/ 41 h 168"/>
              <a:gd name="T32" fmla="*/ 153 w 350"/>
              <a:gd name="T33" fmla="*/ 0 h 168"/>
              <a:gd name="T34" fmla="*/ 97 w 350"/>
              <a:gd name="T35" fmla="*/ 2 h 168"/>
              <a:gd name="T36" fmla="*/ 72 w 350"/>
              <a:gd name="T37" fmla="*/ 73 h 168"/>
              <a:gd name="T38" fmla="*/ 25 w 350"/>
              <a:gd name="T39" fmla="*/ 73 h 168"/>
              <a:gd name="T40" fmla="*/ 0 w 350"/>
              <a:gd name="T41" fmla="*/ 2 h 168"/>
              <a:gd name="T42" fmla="*/ 48 w 350"/>
              <a:gd name="T43" fmla="*/ 119 h 168"/>
              <a:gd name="T44" fmla="*/ 97 w 350"/>
              <a:gd name="T45" fmla="*/ 64 h 168"/>
              <a:gd name="T46" fmla="*/ 187 w 350"/>
              <a:gd name="T47" fmla="*/ 107 h 168"/>
              <a:gd name="T48" fmla="*/ 214 w 350"/>
              <a:gd name="T49" fmla="*/ 117 h 168"/>
              <a:gd name="T50" fmla="*/ 242 w 350"/>
              <a:gd name="T51" fmla="*/ 125 h 168"/>
              <a:gd name="T52" fmla="*/ 237 w 350"/>
              <a:gd name="T53" fmla="*/ 147 h 168"/>
              <a:gd name="T54" fmla="*/ 203 w 350"/>
              <a:gd name="T55" fmla="*/ 141 h 168"/>
              <a:gd name="T56" fmla="*/ 176 w 350"/>
              <a:gd name="T57" fmla="*/ 130 h 168"/>
              <a:gd name="T58" fmla="*/ 224 w 350"/>
              <a:gd name="T59" fmla="*/ 168 h 168"/>
              <a:gd name="T60" fmla="*/ 270 w 350"/>
              <a:gd name="T61" fmla="*/ 134 h 168"/>
              <a:gd name="T62" fmla="*/ 295 w 350"/>
              <a:gd name="T63" fmla="*/ 166 h 168"/>
              <a:gd name="T64" fmla="*/ 343 w 350"/>
              <a:gd name="T65" fmla="*/ 119 h 168"/>
              <a:gd name="T66" fmla="*/ 295 w 350"/>
              <a:gd name="T67" fmla="*/ 99 h 168"/>
              <a:gd name="T68" fmla="*/ 350 w 350"/>
              <a:gd name="T69" fmla="*/ 73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50" h="168">
                <a:moveTo>
                  <a:pt x="350" y="73"/>
                </a:moveTo>
                <a:cubicBezTo>
                  <a:pt x="350" y="52"/>
                  <a:pt x="350" y="52"/>
                  <a:pt x="350" y="52"/>
                </a:cubicBezTo>
                <a:cubicBezTo>
                  <a:pt x="270" y="52"/>
                  <a:pt x="270" y="52"/>
                  <a:pt x="270" y="52"/>
                </a:cubicBezTo>
                <a:cubicBezTo>
                  <a:pt x="270" y="130"/>
                  <a:pt x="270" y="130"/>
                  <a:pt x="270" y="130"/>
                </a:cubicBezTo>
                <a:cubicBezTo>
                  <a:pt x="269" y="121"/>
                  <a:pt x="266" y="114"/>
                  <a:pt x="260" y="109"/>
                </a:cubicBezTo>
                <a:cubicBezTo>
                  <a:pt x="255" y="105"/>
                  <a:pt x="249" y="102"/>
                  <a:pt x="240" y="100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13" y="94"/>
                  <a:pt x="208" y="92"/>
                  <a:pt x="205" y="91"/>
                </a:cubicBezTo>
                <a:cubicBezTo>
                  <a:pt x="203" y="90"/>
                  <a:pt x="201" y="88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0" y="85"/>
                  <a:pt x="200" y="83"/>
                  <a:pt x="200" y="82"/>
                </a:cubicBezTo>
                <a:cubicBezTo>
                  <a:pt x="200" y="78"/>
                  <a:pt x="201" y="75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4" y="72"/>
                  <a:pt x="205" y="72"/>
                  <a:pt x="205" y="72"/>
                </a:cubicBezTo>
                <a:cubicBezTo>
                  <a:pt x="209" y="69"/>
                  <a:pt x="214" y="68"/>
                  <a:pt x="220" y="68"/>
                </a:cubicBezTo>
                <a:cubicBezTo>
                  <a:pt x="226" y="68"/>
                  <a:pt x="231" y="69"/>
                  <a:pt x="234" y="71"/>
                </a:cubicBezTo>
                <a:cubicBezTo>
                  <a:pt x="240" y="74"/>
                  <a:pt x="243" y="78"/>
                  <a:pt x="243" y="85"/>
                </a:cubicBezTo>
                <a:cubicBezTo>
                  <a:pt x="266" y="85"/>
                  <a:pt x="266" y="85"/>
                  <a:pt x="266" y="85"/>
                </a:cubicBezTo>
                <a:cubicBezTo>
                  <a:pt x="266" y="73"/>
                  <a:pt x="261" y="64"/>
                  <a:pt x="253" y="58"/>
                </a:cubicBezTo>
                <a:cubicBezTo>
                  <a:pt x="244" y="51"/>
                  <a:pt x="234" y="48"/>
                  <a:pt x="222" y="48"/>
                </a:cubicBezTo>
                <a:cubicBezTo>
                  <a:pt x="207" y="48"/>
                  <a:pt x="196" y="52"/>
                  <a:pt x="189" y="58"/>
                </a:cubicBezTo>
                <a:cubicBezTo>
                  <a:pt x="184" y="62"/>
                  <a:pt x="181" y="67"/>
                  <a:pt x="179" y="73"/>
                </a:cubicBezTo>
                <a:cubicBezTo>
                  <a:pt x="179" y="73"/>
                  <a:pt x="179" y="73"/>
                  <a:pt x="179" y="73"/>
                </a:cubicBezTo>
                <a:cubicBezTo>
                  <a:pt x="179" y="74"/>
                  <a:pt x="179" y="75"/>
                  <a:pt x="178" y="76"/>
                </a:cubicBezTo>
                <a:cubicBezTo>
                  <a:pt x="176" y="89"/>
                  <a:pt x="167" y="98"/>
                  <a:pt x="153" y="98"/>
                </a:cubicBezTo>
                <a:cubicBezTo>
                  <a:pt x="131" y="98"/>
                  <a:pt x="122" y="79"/>
                  <a:pt x="122" y="60"/>
                </a:cubicBezTo>
                <a:cubicBezTo>
                  <a:pt x="122" y="40"/>
                  <a:pt x="131" y="21"/>
                  <a:pt x="153" y="21"/>
                </a:cubicBezTo>
                <a:cubicBezTo>
                  <a:pt x="166" y="21"/>
                  <a:pt x="176" y="29"/>
                  <a:pt x="178" y="41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199" y="14"/>
                  <a:pt x="178" y="0"/>
                  <a:pt x="153" y="0"/>
                </a:cubicBezTo>
                <a:cubicBezTo>
                  <a:pt x="119" y="0"/>
                  <a:pt x="99" y="24"/>
                  <a:pt x="97" y="55"/>
                </a:cubicBezTo>
                <a:cubicBezTo>
                  <a:pt x="97" y="2"/>
                  <a:pt x="97" y="2"/>
                  <a:pt x="97" y="2"/>
                </a:cubicBezTo>
                <a:cubicBezTo>
                  <a:pt x="72" y="2"/>
                  <a:pt x="72" y="2"/>
                  <a:pt x="72" y="2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90"/>
                  <a:pt x="66" y="98"/>
                  <a:pt x="48" y="98"/>
                </a:cubicBezTo>
                <a:cubicBezTo>
                  <a:pt x="28" y="98"/>
                  <a:pt x="25" y="86"/>
                  <a:pt x="25" y="73"/>
                </a:cubicBezTo>
                <a:cubicBezTo>
                  <a:pt x="25" y="2"/>
                  <a:pt x="25" y="2"/>
                  <a:pt x="25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104"/>
                  <a:pt x="18" y="119"/>
                  <a:pt x="48" y="119"/>
                </a:cubicBezTo>
                <a:cubicBezTo>
                  <a:pt x="79" y="119"/>
                  <a:pt x="97" y="104"/>
                  <a:pt x="97" y="73"/>
                </a:cubicBezTo>
                <a:cubicBezTo>
                  <a:pt x="97" y="64"/>
                  <a:pt x="97" y="64"/>
                  <a:pt x="97" y="64"/>
                </a:cubicBezTo>
                <a:cubicBezTo>
                  <a:pt x="99" y="95"/>
                  <a:pt x="119" y="119"/>
                  <a:pt x="153" y="119"/>
                </a:cubicBezTo>
                <a:cubicBezTo>
                  <a:pt x="167" y="119"/>
                  <a:pt x="179" y="115"/>
                  <a:pt x="187" y="107"/>
                </a:cubicBezTo>
                <a:cubicBezTo>
                  <a:pt x="188" y="107"/>
                  <a:pt x="189" y="108"/>
                  <a:pt x="189" y="108"/>
                </a:cubicBezTo>
                <a:cubicBezTo>
                  <a:pt x="194" y="111"/>
                  <a:pt x="202" y="114"/>
                  <a:pt x="214" y="117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34" y="121"/>
                  <a:pt x="239" y="123"/>
                  <a:pt x="242" y="125"/>
                </a:cubicBezTo>
                <a:cubicBezTo>
                  <a:pt x="245" y="127"/>
                  <a:pt x="247" y="130"/>
                  <a:pt x="247" y="133"/>
                </a:cubicBezTo>
                <a:cubicBezTo>
                  <a:pt x="247" y="140"/>
                  <a:pt x="244" y="144"/>
                  <a:pt x="237" y="147"/>
                </a:cubicBezTo>
                <a:cubicBezTo>
                  <a:pt x="233" y="148"/>
                  <a:pt x="229" y="148"/>
                  <a:pt x="223" y="148"/>
                </a:cubicBezTo>
                <a:cubicBezTo>
                  <a:pt x="213" y="148"/>
                  <a:pt x="207" y="146"/>
                  <a:pt x="203" y="141"/>
                </a:cubicBezTo>
                <a:cubicBezTo>
                  <a:pt x="201" y="139"/>
                  <a:pt x="199" y="135"/>
                  <a:pt x="198" y="13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76" y="142"/>
                  <a:pt x="180" y="151"/>
                  <a:pt x="189" y="158"/>
                </a:cubicBezTo>
                <a:cubicBezTo>
                  <a:pt x="197" y="164"/>
                  <a:pt x="209" y="168"/>
                  <a:pt x="224" y="168"/>
                </a:cubicBezTo>
                <a:cubicBezTo>
                  <a:pt x="239" y="168"/>
                  <a:pt x="250" y="164"/>
                  <a:pt x="258" y="158"/>
                </a:cubicBezTo>
                <a:cubicBezTo>
                  <a:pt x="265" y="151"/>
                  <a:pt x="269" y="143"/>
                  <a:pt x="270" y="134"/>
                </a:cubicBezTo>
                <a:cubicBezTo>
                  <a:pt x="270" y="166"/>
                  <a:pt x="270" y="166"/>
                  <a:pt x="270" y="166"/>
                </a:cubicBezTo>
                <a:cubicBezTo>
                  <a:pt x="295" y="166"/>
                  <a:pt x="295" y="166"/>
                  <a:pt x="295" y="166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343" y="119"/>
                  <a:pt x="343" y="119"/>
                  <a:pt x="343" y="119"/>
                </a:cubicBezTo>
                <a:cubicBezTo>
                  <a:pt x="343" y="99"/>
                  <a:pt x="343" y="99"/>
                  <a:pt x="343" y="99"/>
                </a:cubicBezTo>
                <a:cubicBezTo>
                  <a:pt x="295" y="99"/>
                  <a:pt x="295" y="99"/>
                  <a:pt x="295" y="99"/>
                </a:cubicBezTo>
                <a:cubicBezTo>
                  <a:pt x="295" y="73"/>
                  <a:pt x="295" y="73"/>
                  <a:pt x="295" y="73"/>
                </a:cubicBezTo>
                <a:lnTo>
                  <a:pt x="350" y="7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4016" r:id="rId2"/>
    <p:sldLayoutId id="2147483933" r:id="rId3"/>
    <p:sldLayoutId id="2147484012" r:id="rId4"/>
    <p:sldLayoutId id="2147483934" r:id="rId5"/>
    <p:sldLayoutId id="2147484013" r:id="rId6"/>
    <p:sldLayoutId id="2147484015" r:id="rId7"/>
    <p:sldLayoutId id="2147483935" r:id="rId8"/>
    <p:sldLayoutId id="2147483936" r:id="rId9"/>
    <p:sldLayoutId id="2147483937" r:id="rId10"/>
    <p:sldLayoutId id="2147483938" r:id="rId11"/>
    <p:sldLayoutId id="2147483939" r:id="rId12"/>
    <p:sldLayoutId id="2147483940" r:id="rId13"/>
    <p:sldLayoutId id="2147483941" r:id="rId14"/>
    <p:sldLayoutId id="2147483950" r:id="rId15"/>
    <p:sldLayoutId id="2147483942" r:id="rId16"/>
    <p:sldLayoutId id="2147483943" r:id="rId17"/>
    <p:sldLayoutId id="2147483944" r:id="rId18"/>
    <p:sldLayoutId id="2147483945" r:id="rId19"/>
    <p:sldLayoutId id="2147483946" r:id="rId20"/>
    <p:sldLayoutId id="2147483947" r:id="rId21"/>
    <p:sldLayoutId id="2147483948" r:id="rId22"/>
    <p:sldLayoutId id="2147483949" r:id="rId23"/>
  </p:sldLayoutIdLst>
  <p:transition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3600" b="0" kern="1200" cap="none" spc="0" baseline="0" dirty="0" smtClean="0">
          <a:solidFill>
            <a:schemeClr val="tx1"/>
          </a:solidFill>
          <a:latin typeface="+mn-lt"/>
          <a:ea typeface="+mj-ea"/>
          <a:cs typeface="Arial" pitchFamily="34" charset="0"/>
        </a:defRPr>
      </a:lvl1pPr>
    </p:titleStyle>
    <p:bodyStyle>
      <a:lvl1pPr marL="168275" indent="-168275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1pPr>
      <a:lvl2pPr marL="457200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2pPr>
      <a:lvl3pPr marL="742950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‒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3pPr>
      <a:lvl4pPr marL="1028700" indent="-22860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4pPr>
      <a:lvl5pPr marL="1312863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lang="en-US" sz="2100" b="0" kern="1200" dirty="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6473" y="434358"/>
            <a:ext cx="8089900" cy="5632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7789" y="1555416"/>
            <a:ext cx="8089901" cy="166199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AB5EC3A-29DC-4460-AB8F-0DD1BAF5274D}" type="datetime1">
              <a:rPr lang="en-US" smtClean="0"/>
              <a:t>12/22/2014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8"/>
          <p:cNvCxnSpPr/>
          <p:nvPr userDrawn="1"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" name="Picture 41"/>
          <p:cNvPicPr>
            <a:picLocks noChangeAspect="1" noChangeArrowheads="1"/>
          </p:cNvPicPr>
          <p:nvPr userDrawn="1"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/>
        </p:blipFill>
        <p:spPr bwMode="invGray">
          <a:xfrm>
            <a:off x="8131174" y="6392864"/>
            <a:ext cx="799313" cy="33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867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4002" r:id="rId2"/>
    <p:sldLayoutId id="2147484003" r:id="rId3"/>
    <p:sldLayoutId id="2147484004" r:id="rId4"/>
    <p:sldLayoutId id="2147484005" r:id="rId5"/>
    <p:sldLayoutId id="2147484006" r:id="rId6"/>
    <p:sldLayoutId id="2147484000" r:id="rId7"/>
    <p:sldLayoutId id="2147483960" r:id="rId8"/>
    <p:sldLayoutId id="2147483961" r:id="rId9"/>
    <p:sldLayoutId id="2147483962" r:id="rId10"/>
    <p:sldLayoutId id="2147483963" r:id="rId11"/>
    <p:sldLayoutId id="2147483964" r:id="rId12"/>
    <p:sldLayoutId id="2147483965" r:id="rId13"/>
    <p:sldLayoutId id="2147483966" r:id="rId14"/>
    <p:sldLayoutId id="2147483967" r:id="rId15"/>
    <p:sldLayoutId id="2147483968" r:id="rId16"/>
    <p:sldLayoutId id="2147483969" r:id="rId17"/>
    <p:sldLayoutId id="2147483970" r:id="rId18"/>
  </p:sldLayoutIdLst>
  <p:transition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3600" b="0" kern="1200" cap="none" spc="0" baseline="0" dirty="0" smtClean="0">
          <a:solidFill>
            <a:schemeClr val="bg1"/>
          </a:solidFill>
          <a:latin typeface="+mn-lt"/>
          <a:ea typeface="+mj-ea"/>
          <a:cs typeface="Arial" pitchFamily="34" charset="0"/>
        </a:defRPr>
      </a:lvl1pPr>
    </p:titleStyle>
    <p:bodyStyle>
      <a:lvl1pPr marL="168275" indent="-168275" algn="l" defTabSz="914400" rtl="0" eaLnBrk="1" latinLnBrk="0" hangingPunct="1">
        <a:lnSpc>
          <a:spcPct val="90000"/>
        </a:lnSpc>
        <a:spcBef>
          <a:spcPts val="1400"/>
        </a:spcBef>
        <a:buClr>
          <a:schemeClr val="bg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bg1"/>
          </a:solidFill>
          <a:latin typeface="+mj-lt"/>
          <a:ea typeface="+mn-ea"/>
          <a:cs typeface="+mn-cs"/>
        </a:defRPr>
      </a:lvl1pPr>
      <a:lvl2pPr marL="457200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bg1"/>
        </a:buClr>
        <a:buFont typeface="Arial" panose="020B0604020202020204" pitchFamily="34" charset="0"/>
        <a:buChar char="•"/>
        <a:defRPr lang="en-US" sz="2100" b="0" kern="1200" dirty="0" smtClean="0">
          <a:solidFill>
            <a:schemeClr val="bg1"/>
          </a:solidFill>
          <a:latin typeface="+mj-lt"/>
          <a:ea typeface="+mn-ea"/>
          <a:cs typeface="+mn-cs"/>
        </a:defRPr>
      </a:lvl2pPr>
      <a:lvl3pPr marL="742950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bg1"/>
        </a:buClr>
        <a:buFont typeface="Arial" panose="020B0604020202020204" pitchFamily="34" charset="0"/>
        <a:buChar char="‒"/>
        <a:defRPr lang="en-US" sz="2100" b="0" kern="1200" dirty="0" smtClean="0">
          <a:solidFill>
            <a:schemeClr val="bg1"/>
          </a:solidFill>
          <a:latin typeface="+mj-lt"/>
          <a:ea typeface="+mn-ea"/>
          <a:cs typeface="+mn-cs"/>
        </a:defRPr>
      </a:lvl3pPr>
      <a:lvl4pPr marL="1028700" indent="-228600" algn="l" defTabSz="914400" rtl="0" eaLnBrk="1" latinLnBrk="0" hangingPunct="1">
        <a:lnSpc>
          <a:spcPct val="90000"/>
        </a:lnSpc>
        <a:spcBef>
          <a:spcPts val="1400"/>
        </a:spcBef>
        <a:buClr>
          <a:schemeClr val="bg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bg1"/>
          </a:solidFill>
          <a:latin typeface="+mj-lt"/>
          <a:ea typeface="+mn-ea"/>
          <a:cs typeface="+mn-cs"/>
        </a:defRPr>
      </a:lvl4pPr>
      <a:lvl5pPr marL="1312863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bg1"/>
        </a:buClr>
        <a:buFont typeface="Arial" panose="020B0604020202020204" pitchFamily="34" charset="0"/>
        <a:buChar char="•"/>
        <a:defRPr lang="en-US" sz="2100" b="0" kern="1200" dirty="0">
          <a:solidFill>
            <a:schemeClr val="bg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invGray">
          <a:xfrm>
            <a:off x="0" y="6250080"/>
            <a:ext cx="9144000" cy="607920"/>
          </a:xfrm>
          <a:prstGeom prst="rect">
            <a:avLst/>
          </a:prstGeom>
          <a:solidFill>
            <a:schemeClr val="tx1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5950" y="434358"/>
            <a:ext cx="8089900" cy="5632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7789" y="1555416"/>
            <a:ext cx="8089901" cy="166199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092B5C8-A02F-48BB-85A9-4E6693BB4284}" type="datetime1">
              <a:rPr lang="en-US" smtClean="0"/>
              <a:t>12/22/2014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41"/>
          <p:cNvPicPr>
            <a:picLocks noChangeAspect="1" noChangeArrowheads="1"/>
          </p:cNvPicPr>
          <p:nvPr userDrawn="1"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/>
        </p:blipFill>
        <p:spPr bwMode="invGray">
          <a:xfrm>
            <a:off x="8131174" y="6392864"/>
            <a:ext cx="799313" cy="33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7434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3972" r:id="rId2"/>
    <p:sldLayoutId id="2147484008" r:id="rId3"/>
    <p:sldLayoutId id="2147484009" r:id="rId4"/>
    <p:sldLayoutId id="2147484010" r:id="rId5"/>
    <p:sldLayoutId id="2147484011" r:id="rId6"/>
    <p:sldLayoutId id="2147484001" r:id="rId7"/>
    <p:sldLayoutId id="2147483979" r:id="rId8"/>
    <p:sldLayoutId id="2147483980" r:id="rId9"/>
    <p:sldLayoutId id="2147483981" r:id="rId10"/>
    <p:sldLayoutId id="2147483982" r:id="rId11"/>
    <p:sldLayoutId id="2147483983" r:id="rId12"/>
    <p:sldLayoutId id="2147483984" r:id="rId13"/>
    <p:sldLayoutId id="2147483985" r:id="rId14"/>
    <p:sldLayoutId id="2147483986" r:id="rId15"/>
    <p:sldLayoutId id="2147483987" r:id="rId16"/>
    <p:sldLayoutId id="2147483988" r:id="rId17"/>
    <p:sldLayoutId id="2147483989" r:id="rId18"/>
  </p:sldLayoutIdLst>
  <p:transition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3600" b="0" kern="1200" cap="none" spc="0" baseline="0" dirty="0" smtClean="0">
          <a:solidFill>
            <a:schemeClr val="tx1"/>
          </a:solidFill>
          <a:latin typeface="+mn-lt"/>
          <a:ea typeface="+mj-ea"/>
          <a:cs typeface="Arial" pitchFamily="34" charset="0"/>
        </a:defRPr>
      </a:lvl1pPr>
    </p:titleStyle>
    <p:bodyStyle>
      <a:lvl1pPr marL="168275" indent="-168275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1pPr>
      <a:lvl2pPr marL="457200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2pPr>
      <a:lvl3pPr marL="742950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‒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3pPr>
      <a:lvl4pPr marL="1028700" indent="-22860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4pPr>
      <a:lvl5pPr marL="1312863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lang="en-US" sz="2100" b="0" kern="1200" dirty="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 Garamond – 38pt font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Subtitle Garamond Italic – 38pt font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3DF65B9-7679-47DF-9B10-A1B2EFDE3EB4}" type="datetime1">
              <a:rPr lang="en-US" smtClean="0"/>
              <a:pPr/>
              <a:t>12/22/2014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Presenter’s Name</a:t>
            </a:r>
            <a:br>
              <a:rPr lang="en-US" smtClean="0"/>
            </a:br>
            <a:r>
              <a:rPr lang="en-US" smtClean="0"/>
              <a:t>Office or Department Name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 Garamond – 36pt font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First bullet point</a:t>
            </a:r>
          </a:p>
          <a:p>
            <a:pPr lvl="1"/>
            <a:r>
              <a:rPr lang="en-US" smtClean="0"/>
              <a:t>Secondary bullet point</a:t>
            </a:r>
          </a:p>
          <a:p>
            <a:pPr lvl="2"/>
            <a:r>
              <a:rPr lang="en-US" smtClean="0"/>
              <a:t>Tertiary bullet point</a:t>
            </a:r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smtClean="0"/>
              <a:t>Introductory sentence Arial – 21pt font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83624BB-9441-4205-A638-503E4E875EB9}" type="datetime1">
              <a:rPr lang="en-US" smtClean="0"/>
              <a:pPr/>
              <a:t>12/22/2014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3510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 Garamond – 36pt font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First bullet point</a:t>
            </a:r>
          </a:p>
          <a:p>
            <a:pPr lvl="1"/>
            <a:r>
              <a:rPr lang="en-US" smtClean="0"/>
              <a:t>Secondary bullet point</a:t>
            </a:r>
          </a:p>
          <a:p>
            <a:pPr lvl="2"/>
            <a:r>
              <a:rPr lang="en-US" smtClean="0"/>
              <a:t>Tertiary bullet point</a:t>
            </a:r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smtClean="0"/>
              <a:t>Introductory sentence Arial – 21pt font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34EA4F0-2065-46FA-9BD9-D083077BA710}" type="datetime1">
              <a:rPr lang="en-US" smtClean="0"/>
              <a:pPr/>
              <a:t>12/22/2014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3067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 Garamond – 36pt font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smtClean="0"/>
              <a:t>Column Chart Sample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BF966DF-4E97-4E07-B927-2A5EC8CD3BFF}" type="datetime1">
              <a:rPr lang="en-US" smtClean="0"/>
              <a:pPr/>
              <a:t>12/22/2014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570678015"/>
              </p:ext>
            </p:extLst>
          </p:nvPr>
        </p:nvGraphicFramePr>
        <p:xfrm>
          <a:off x="1022684" y="1637624"/>
          <a:ext cx="6577264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 bwMode="auto">
          <a:xfrm rot="16200000">
            <a:off x="-857676" y="3677825"/>
            <a:ext cx="3328736" cy="19749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 smtClean="0">
                <a:latin typeface="+mj-lt"/>
              </a:rPr>
              <a:t>Frequency Axis Label Here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6950661" y="3997158"/>
            <a:ext cx="274052" cy="0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 bwMode="auto">
          <a:xfrm>
            <a:off x="7259056" y="5380151"/>
            <a:ext cx="1519819" cy="112851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dirty="0" smtClean="0">
                <a:latin typeface="+mj-lt"/>
              </a:rPr>
              <a:t>Source: Citation Here</a:t>
            </a:r>
          </a:p>
        </p:txBody>
      </p:sp>
      <p:sp>
        <p:nvSpPr>
          <p:cNvPr id="16" name="TextBox 15"/>
          <p:cNvSpPr txBox="1"/>
          <p:nvPr/>
        </p:nvSpPr>
        <p:spPr bwMode="auto">
          <a:xfrm>
            <a:off x="7259056" y="3936353"/>
            <a:ext cx="1519819" cy="279564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dirty="0" smtClean="0">
                <a:latin typeface="+mj-lt"/>
              </a:rPr>
              <a:t>Detail Information</a:t>
            </a:r>
            <a:br>
              <a:rPr lang="en-US" sz="1000" dirty="0" smtClean="0">
                <a:latin typeface="+mj-lt"/>
              </a:rPr>
            </a:br>
            <a:r>
              <a:rPr lang="en-US" sz="1000" dirty="0" smtClean="0">
                <a:latin typeface="+mj-lt"/>
              </a:rPr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41889157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 Garamond – 36pt font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smtClean="0"/>
              <a:t>Table Chart Sample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011F7DE-3494-416B-8D51-18CAA0368BF9}" type="datetime1">
              <a:rPr lang="en-US" smtClean="0"/>
              <a:pPr/>
              <a:t>12/22/2014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4782081"/>
              </p:ext>
            </p:extLst>
          </p:nvPr>
        </p:nvGraphicFramePr>
        <p:xfrm>
          <a:off x="668422" y="1925036"/>
          <a:ext cx="7005051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3946"/>
                <a:gridCol w="2413001"/>
                <a:gridCol w="1818104"/>
              </a:tblGrid>
              <a:tr h="340706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endParaRPr lang="en-US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Subject Title Here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Subject Title </a:t>
                      </a:r>
                      <a:br>
                        <a:rPr lang="en-US" sz="1000" b="0" dirty="0" smtClean="0">
                          <a:solidFill>
                            <a:schemeClr val="tx1"/>
                          </a:solidFill>
                          <a:latin typeface="+mj-lt"/>
                        </a:rPr>
                      </a:br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Here (%)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5941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Title 1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Data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here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XX%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0706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Title 2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Data here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XX%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0706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Title 3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Data here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XX%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0706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Title 4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Data here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XX%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0706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Title 6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Data here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XX%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0706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Title 6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Data here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XX%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96235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endParaRPr lang="en-US" sz="200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Total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endParaRPr lang="en-US" sz="200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Total Data Here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 bwMode="auto">
          <a:xfrm>
            <a:off x="746880" y="5660887"/>
            <a:ext cx="1519819" cy="112851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dirty="0" smtClean="0">
                <a:latin typeface="+mj-lt"/>
              </a:rPr>
              <a:t>Source: Citation Here</a:t>
            </a:r>
          </a:p>
        </p:txBody>
      </p:sp>
    </p:spTree>
    <p:extLst>
      <p:ext uri="{BB962C8B-B14F-4D97-AF65-F5344CB8AC3E}">
        <p14:creationId xmlns:p14="http://schemas.microsoft.com/office/powerpoint/2010/main" val="14838282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 Garamond – 36pt font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smtClean="0"/>
              <a:t>Bar Chart Sample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96F9880-5576-42AE-B9E2-22256CD7927E}" type="datetime1">
              <a:rPr lang="en-US" smtClean="0"/>
              <a:pPr/>
              <a:t>12/22/2014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1529765049"/>
              </p:ext>
            </p:extLst>
          </p:nvPr>
        </p:nvGraphicFramePr>
        <p:xfrm>
          <a:off x="2056635" y="1433513"/>
          <a:ext cx="672224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/>
          <p:cNvSpPr txBox="1"/>
          <p:nvPr/>
        </p:nvSpPr>
        <p:spPr bwMode="auto">
          <a:xfrm>
            <a:off x="2727160" y="5660887"/>
            <a:ext cx="1519819" cy="112851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dirty="0" smtClean="0">
                <a:latin typeface="+mj-lt"/>
              </a:rPr>
              <a:t>Source: Citation Here</a:t>
            </a:r>
          </a:p>
        </p:txBody>
      </p:sp>
    </p:spTree>
    <p:extLst>
      <p:ext uri="{BB962C8B-B14F-4D97-AF65-F5344CB8AC3E}">
        <p14:creationId xmlns:p14="http://schemas.microsoft.com/office/powerpoint/2010/main" val="14763147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334" y="1866197"/>
            <a:ext cx="8089901" cy="2758127"/>
          </a:xfrm>
        </p:spPr>
        <p:txBody>
          <a:bodyPr/>
          <a:lstStyle/>
          <a:p>
            <a:r>
              <a:rPr lang="en-US" dirty="0" smtClean="0"/>
              <a:t>	The following slides use a navy blue footer bar. Please do not mix with other bullet slide backgrounds.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E6E1587-BC69-4B74-AFFA-2A7C92D282DA}" type="datetime1">
              <a:rPr lang="en-US" smtClean="0"/>
              <a:pPr/>
              <a:t>12/22/2014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736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 Garamond – 38pt font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Subtitle Garamond Italic – 38pt font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1533AFB-9E30-4E31-8C0F-7F9D4D48F3B8}" type="datetime1">
              <a:rPr lang="en-US" smtClean="0"/>
              <a:pPr/>
              <a:t>12/22/2014</a:t>
            </a:fld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Presenter’s Name</a:t>
            </a:r>
            <a:br>
              <a:rPr lang="en-US" smtClean="0"/>
            </a:br>
            <a:r>
              <a:rPr lang="en-US" smtClean="0"/>
              <a:t>Office or Department Name</a:t>
            </a:r>
            <a:br>
              <a:rPr lang="en-US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8352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C20CAC3-E4EA-48DC-9056-DDA4E15BD6A3}" type="datetime1">
              <a:rPr lang="en-US" smtClean="0"/>
              <a:pPr/>
              <a:t>12/22/2014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“This page is set up to be utilized for a quote, using photography.”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Author’s Name Here</a:t>
            </a:r>
          </a:p>
          <a:p>
            <a:r>
              <a:rPr lang="en-US" smtClean="0"/>
              <a:t>Position Title Here</a:t>
            </a:r>
          </a:p>
          <a:p>
            <a:endParaRPr lang="en-US" smtClean="0"/>
          </a:p>
          <a:p>
            <a:endParaRPr lang="en-US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5853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“This page is another option should you wish to utilize a quote as a stand-alone slide within your presentation. The rest is lorem ipsum. Ut enim ad minim et venium, quis nostrud.”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Author’s Name Here</a:t>
            </a:r>
          </a:p>
          <a:p>
            <a:r>
              <a:rPr lang="en-US" smtClean="0"/>
              <a:t>Position Title Here</a:t>
            </a:r>
          </a:p>
          <a:p>
            <a:endParaRPr lang="en-US" smtClean="0"/>
          </a:p>
          <a:p>
            <a:endParaRPr lang="en-US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E48DF99-9B21-4615-BD0C-EA54E52FF7A1}" type="datetime1">
              <a:rPr lang="en-US" smtClean="0"/>
              <a:pPr/>
              <a:t>12/22/2014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827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“This page is another option should you wish to utilize a quote as a stand-alone slide within your presentation. The rest is lorem ipsum. Ut enim ad minim et venium, quis nostrud.”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Author’s Name Here</a:t>
            </a:r>
          </a:p>
          <a:p>
            <a:r>
              <a:rPr lang="en-US" smtClean="0"/>
              <a:t>Position Title Here</a:t>
            </a:r>
          </a:p>
          <a:p>
            <a:endParaRPr lang="en-US" smtClean="0"/>
          </a:p>
          <a:p>
            <a:endParaRPr lang="en-US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46CF9AC-6A51-4688-94F1-A84FFC89ABF2}" type="datetime1">
              <a:rPr lang="en-US" smtClean="0"/>
              <a:pPr/>
              <a:t>12/22/2014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3095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 Garamond – 38pt font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Subtitle Garamond Italic – 38pt font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4197167-D1D7-48FB-A8DA-86E52FECF4DD}" type="datetime1">
              <a:rPr lang="en-US" smtClean="0"/>
              <a:pPr/>
              <a:t>12/22/2014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Presenter’s Name</a:t>
            </a:r>
            <a:br>
              <a:rPr lang="en-US" smtClean="0"/>
            </a:br>
            <a:r>
              <a:rPr lang="en-US" smtClean="0"/>
              <a:t>Office or Department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8160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 Garamond – 36pt font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First bullet point</a:t>
            </a:r>
          </a:p>
          <a:p>
            <a:pPr lvl="1"/>
            <a:r>
              <a:rPr lang="en-US" smtClean="0"/>
              <a:t>Secondary bullet point</a:t>
            </a:r>
          </a:p>
          <a:p>
            <a:pPr lvl="2"/>
            <a:r>
              <a:rPr lang="en-US" smtClean="0"/>
              <a:t>Tertiary bullet point</a:t>
            </a:r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smtClean="0"/>
              <a:t>Introductory sentence Arial – 21pt font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DBBF217-1A36-4572-B37B-6583DA0CC0CD}" type="datetime1">
              <a:rPr lang="en-US" smtClean="0"/>
              <a:pPr/>
              <a:t>12/22/2014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838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 Garamond – 36pt font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smtClean="0"/>
              <a:t>Column Chart Sample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376F636-4DD0-419C-A582-9BE865964162}" type="datetime1">
              <a:rPr lang="en-US" smtClean="0"/>
              <a:pPr/>
              <a:t>12/22/2014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21</a:t>
            </a:fld>
            <a:endParaRPr lang="en-US" dirty="0"/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003481595"/>
              </p:ext>
            </p:extLst>
          </p:nvPr>
        </p:nvGraphicFramePr>
        <p:xfrm>
          <a:off x="1022684" y="1637624"/>
          <a:ext cx="6577264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 bwMode="auto">
          <a:xfrm rot="16200000">
            <a:off x="-857676" y="3677825"/>
            <a:ext cx="3328736" cy="19749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 smtClean="0">
                <a:latin typeface="+mj-lt"/>
              </a:rPr>
              <a:t>Frequency Axis Label Here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6950661" y="3997158"/>
            <a:ext cx="274052" cy="0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 bwMode="auto">
          <a:xfrm>
            <a:off x="7259056" y="5380151"/>
            <a:ext cx="1519819" cy="112851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dirty="0" smtClean="0">
                <a:latin typeface="+mj-lt"/>
              </a:rPr>
              <a:t>Source: Citation Here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7259056" y="3936353"/>
            <a:ext cx="1519819" cy="279564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dirty="0" smtClean="0">
                <a:latin typeface="+mj-lt"/>
              </a:rPr>
              <a:t>Detail Information</a:t>
            </a:r>
            <a:br>
              <a:rPr lang="en-US" sz="1000" dirty="0" smtClean="0">
                <a:latin typeface="+mj-lt"/>
              </a:rPr>
            </a:br>
            <a:r>
              <a:rPr lang="en-US" sz="1000" dirty="0" smtClean="0">
                <a:latin typeface="+mj-lt"/>
              </a:rPr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20771684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 Garamond – 36pt font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smtClean="0"/>
              <a:t>Table Chart Sample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0E0A4DD-8855-4044-A819-E49E1373E49B}" type="datetime1">
              <a:rPr lang="en-US" smtClean="0"/>
              <a:pPr/>
              <a:t>12/22/2014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22</a:t>
            </a:fld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8656396"/>
              </p:ext>
            </p:extLst>
          </p:nvPr>
        </p:nvGraphicFramePr>
        <p:xfrm>
          <a:off x="668422" y="1925036"/>
          <a:ext cx="7005051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3946"/>
                <a:gridCol w="2413001"/>
                <a:gridCol w="1818104"/>
              </a:tblGrid>
              <a:tr h="340706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endParaRPr lang="en-US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Subject Title Here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Subject Title </a:t>
                      </a:r>
                      <a:br>
                        <a:rPr lang="en-US" sz="1000" b="0" dirty="0" smtClean="0">
                          <a:solidFill>
                            <a:schemeClr val="tx1"/>
                          </a:solidFill>
                          <a:latin typeface="+mj-lt"/>
                        </a:rPr>
                      </a:br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Here (%)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5941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Title 1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Data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here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XX%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0706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Title 2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Data here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XX%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0706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Title 3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Data here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XX%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0706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Title 4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Data here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XX%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0706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Title 6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Data here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XX%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0706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Title 6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Data here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XX%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96235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endParaRPr lang="en-US" sz="200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Total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endParaRPr lang="en-US" sz="200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Total Data Here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 bwMode="auto">
          <a:xfrm>
            <a:off x="746880" y="5660887"/>
            <a:ext cx="1519819" cy="112851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dirty="0" smtClean="0">
                <a:latin typeface="+mj-lt"/>
              </a:rPr>
              <a:t>Source: Citation Here</a:t>
            </a:r>
          </a:p>
        </p:txBody>
      </p:sp>
    </p:spTree>
    <p:extLst>
      <p:ext uri="{BB962C8B-B14F-4D97-AF65-F5344CB8AC3E}">
        <p14:creationId xmlns:p14="http://schemas.microsoft.com/office/powerpoint/2010/main" val="29124985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 Garamond – 36pt font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smtClean="0"/>
              <a:t>Bar Chart Sample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C18622D-B758-41E8-B34D-6F9015108918}" type="datetime1">
              <a:rPr lang="en-US" smtClean="0"/>
              <a:pPr/>
              <a:t>12/22/2014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23</a:t>
            </a:fld>
            <a:endParaRPr lang="en-US" dirty="0"/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631711415"/>
              </p:ext>
            </p:extLst>
          </p:nvPr>
        </p:nvGraphicFramePr>
        <p:xfrm>
          <a:off x="2056635" y="1433513"/>
          <a:ext cx="672224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 bwMode="auto">
          <a:xfrm>
            <a:off x="2727160" y="5660887"/>
            <a:ext cx="1519819" cy="112851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dirty="0" smtClean="0">
                <a:latin typeface="+mj-lt"/>
              </a:rPr>
              <a:t>Source: Citation Here</a:t>
            </a:r>
          </a:p>
        </p:txBody>
      </p:sp>
    </p:spTree>
    <p:extLst>
      <p:ext uri="{BB962C8B-B14F-4D97-AF65-F5344CB8AC3E}">
        <p14:creationId xmlns:p14="http://schemas.microsoft.com/office/powerpoint/2010/main" val="24854019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334" y="1866197"/>
            <a:ext cx="8089901" cy="2758127"/>
          </a:xfrm>
        </p:spPr>
        <p:txBody>
          <a:bodyPr/>
          <a:lstStyle/>
          <a:p>
            <a:r>
              <a:rPr lang="en-US" dirty="0" smtClean="0"/>
              <a:t>	The following five pages are </a:t>
            </a:r>
            <a:br>
              <a:rPr lang="en-US" dirty="0" smtClean="0"/>
            </a:br>
            <a:r>
              <a:rPr lang="en-US" dirty="0" smtClean="0"/>
              <a:t>for Internal and External </a:t>
            </a:r>
            <a:br>
              <a:rPr lang="en-US" dirty="0" smtClean="0"/>
            </a:br>
            <a:r>
              <a:rPr lang="en-US" dirty="0" smtClean="0"/>
              <a:t>Co-Branding. Please choose </a:t>
            </a:r>
            <a:br>
              <a:rPr lang="en-US" dirty="0" smtClean="0"/>
            </a:br>
            <a:r>
              <a:rPr lang="en-US" dirty="0" smtClean="0"/>
              <a:t>the appropriate layout.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E48DF99-9B21-4615-BD0C-EA54E52FF7A1}" type="datetime1">
              <a:rPr lang="en-US" smtClean="0"/>
              <a:pPr/>
              <a:t>12/22/2014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3342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Internal Co-Branding – 38pt font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Subtitle Garamond Italic – 38pt font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CA65D26-67D5-4CD2-90EC-E629659F24B3}" type="datetime1">
              <a:rPr lang="en-US" smtClean="0"/>
              <a:pPr/>
              <a:t>12/22/2014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Presenter’s Name</a:t>
            </a:r>
            <a:br>
              <a:rPr lang="en-US" smtClean="0"/>
            </a:br>
            <a:r>
              <a:rPr lang="en-US" smtClean="0"/>
              <a:t>Office or Department Name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3769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Internal Co-Branding – 38pt font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Subtitle Garamond Italic – 38pt font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7431B66-2D65-4398-A930-0D30EC9EE69D}" type="datetime1">
              <a:rPr lang="en-US" smtClean="0"/>
              <a:pPr/>
              <a:t>12/22/2014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Presenter’s Name</a:t>
            </a:r>
            <a:br>
              <a:rPr lang="en-US" smtClean="0"/>
            </a:br>
            <a:r>
              <a:rPr lang="en-US" smtClean="0"/>
              <a:t>Office or Department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1381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External Co-Branding – 38pt font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Subtitle Garamond Italic – 38pt font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7431B66-2D65-4398-A930-0D30EC9EE69D}" type="datetime1">
              <a:rPr lang="en-US" smtClean="0"/>
              <a:pPr/>
              <a:t>12/22/2014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Presenter’s Name</a:t>
            </a:r>
            <a:br>
              <a:rPr lang="en-US" smtClean="0"/>
            </a:br>
            <a:r>
              <a:rPr lang="en-US" smtClean="0"/>
              <a:t>Office or Department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8516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External Co-Branding – 38pt font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Subtitle Garamond Italic – 38pt font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CA65D26-67D5-4CD2-90EC-E629659F24B3}" type="datetime1">
              <a:rPr lang="en-US" smtClean="0"/>
              <a:pPr/>
              <a:t>12/22/2014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Presenter’s Name</a:t>
            </a:r>
            <a:br>
              <a:rPr lang="en-US" smtClean="0"/>
            </a:br>
            <a:r>
              <a:rPr lang="en-US" smtClean="0"/>
              <a:t>Office or Department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6530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External Co-Branding – 38pt font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Subtitle Garamond Italic – 38pt font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7431B66-2D65-4398-A930-0D30EC9EE69D}" type="datetime1">
              <a:rPr lang="en-US" smtClean="0"/>
              <a:pPr/>
              <a:t>12/22/2014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Presenter’s Name</a:t>
            </a:r>
            <a:br>
              <a:rPr lang="en-US" smtClean="0"/>
            </a:br>
            <a:r>
              <a:rPr lang="en-US" smtClean="0"/>
              <a:t>Office or Department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7895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 Garamond – 38pt font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Subtitle Garamond Italic – 38pt font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C421087-DDC5-45BA-83BF-D31161591DD0}" type="datetime1">
              <a:rPr lang="en-US" smtClean="0"/>
              <a:pPr/>
              <a:t>12/22/2014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Presenter’s Name</a:t>
            </a:r>
            <a:br>
              <a:rPr lang="en-US" smtClean="0"/>
            </a:br>
            <a:r>
              <a:rPr lang="en-US" smtClean="0"/>
              <a:t>Office or Department Name</a:t>
            </a:r>
            <a:br>
              <a:rPr lang="en-US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3928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334" y="2530994"/>
            <a:ext cx="8089901" cy="2093330"/>
          </a:xfrm>
        </p:spPr>
        <p:txBody>
          <a:bodyPr/>
          <a:lstStyle/>
          <a:p>
            <a:r>
              <a:rPr lang="en-US" dirty="0" smtClean="0"/>
              <a:t>	The following four pages are Closing slides. Please choose one to end your presentation.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E48DF99-9B21-4615-BD0C-EA54E52FF7A1}" type="datetime1">
              <a:rPr lang="en-US" smtClean="0"/>
              <a:pPr/>
              <a:t>12/22/2014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1422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33079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Through its singular focus on health, </a:t>
            </a:r>
            <a:br>
              <a:rPr lang="en-US" dirty="0" smtClean="0"/>
            </a:br>
            <a:r>
              <a:rPr lang="en-US" dirty="0" smtClean="0"/>
              <a:t>UCSF is leading revolutions in health.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4233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UCSF is driven by the idea that great breakthroughs are achieved when the best research, the best education and the best patient care converge.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553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77461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 Garamond – 38pt font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Subtitle Garamond Italic – 38pt font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9AC01D0-7950-45B8-BFEF-BB2E7668D00D}" type="datetime1">
              <a:rPr lang="en-US" smtClean="0"/>
              <a:pPr/>
              <a:t>12/22/2014</a:t>
            </a:fld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Presenter’s Name</a:t>
            </a:r>
            <a:br>
              <a:rPr lang="en-US" smtClean="0"/>
            </a:br>
            <a:r>
              <a:rPr lang="en-US" smtClean="0"/>
              <a:t>Office or Department Name</a:t>
            </a:r>
            <a:br>
              <a:rPr lang="en-US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1265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 Garamond – 38pt font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Subtitle Garamond Italic – 38pt font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6EEE148-B9D4-4855-B210-F10E62FC9A55}" type="datetime1">
              <a:rPr lang="en-US" smtClean="0"/>
              <a:pPr/>
              <a:t>12/22/2014</a:t>
            </a:fld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Presenter’s Name</a:t>
            </a:r>
            <a:br>
              <a:rPr lang="en-US" smtClean="0"/>
            </a:br>
            <a:r>
              <a:rPr lang="en-US" smtClean="0"/>
              <a:t>Office or Department Name</a:t>
            </a:r>
            <a:br>
              <a:rPr lang="en-US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8359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 Garamond – 38pt font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Subtitle Garamond Italic – 38pt font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95CA7C2-52DB-4443-AC8E-4C7B4AA52BF6}" type="datetime1">
              <a:rPr lang="en-US" smtClean="0"/>
              <a:pPr/>
              <a:t>12/22/2014</a:t>
            </a:fld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Presenter’s Name</a:t>
            </a:r>
            <a:br>
              <a:rPr lang="en-US" smtClean="0"/>
            </a:br>
            <a:r>
              <a:rPr lang="en-US" smtClean="0"/>
              <a:t>Office or Department Name</a:t>
            </a:r>
            <a:br>
              <a:rPr lang="en-US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8637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4CF9E2F-4E14-43D6-BCD7-DB75A4464964}" type="datetime1">
              <a:rPr lang="en-US" smtClean="0"/>
              <a:pPr/>
              <a:t>12/22/2014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“This page is set up to be utilized for a quote, using photography.”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Author’s Name Here</a:t>
            </a:r>
          </a:p>
          <a:p>
            <a:r>
              <a:rPr lang="en-US" smtClean="0"/>
              <a:t>Position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4939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“This page is another option should you wish to utilize a quote as a stand-alone slide within your presentation. The rest is lorem ipsum. Ut enim ad minim et venium, quis nostrud.”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Author’s Name Here</a:t>
            </a:r>
          </a:p>
          <a:p>
            <a:r>
              <a:rPr lang="en-US" smtClean="0"/>
              <a:t>Position Title Here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5A97D7D-04F4-42F6-BABD-ACB59FD921E5}" type="datetime1">
              <a:rPr lang="en-US" smtClean="0"/>
              <a:pPr/>
              <a:t>12/22/2014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6548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“This page is another option should you wish to utilize a quote as a stand-alone slide within your presentation. The rest is lorem ipsum. Ut enim ad minim et venium, quis nostrud.”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Author’s Name Here</a:t>
            </a:r>
          </a:p>
          <a:p>
            <a:r>
              <a:rPr lang="en-US" smtClean="0"/>
              <a:t>Position Title Here</a:t>
            </a:r>
          </a:p>
          <a:p>
            <a:endParaRPr lang="en-US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D9A4851-79F7-4D48-BCC3-3143304DB50F}" type="datetime1">
              <a:rPr lang="en-US" smtClean="0"/>
              <a:pPr/>
              <a:t>12/22/2014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5931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CSF PPT Template">
  <a:themeElements>
    <a:clrScheme name="UCSF 1">
      <a:dk1>
        <a:srgbClr val="052049"/>
      </a:dk1>
      <a:lt1>
        <a:sysClr val="window" lastClr="FFFFFF"/>
      </a:lt1>
      <a:dk2>
        <a:srgbClr val="052049"/>
      </a:dk2>
      <a:lt2>
        <a:srgbClr val="FFFFFF"/>
      </a:lt2>
      <a:accent1>
        <a:srgbClr val="052049"/>
      </a:accent1>
      <a:accent2>
        <a:srgbClr val="178CCB"/>
      </a:accent2>
      <a:accent3>
        <a:srgbClr val="18A3AC"/>
      </a:accent3>
      <a:accent4>
        <a:srgbClr val="90BD31"/>
      </a:accent4>
      <a:accent5>
        <a:srgbClr val="EC1848"/>
      </a:accent5>
      <a:accent6>
        <a:srgbClr val="F48024"/>
      </a:accent6>
      <a:hlink>
        <a:srgbClr val="178CCB"/>
      </a:hlink>
      <a:folHlink>
        <a:srgbClr val="5F5F5F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UCSF PPT Template-Blue">
  <a:themeElements>
    <a:clrScheme name="UCSF 1">
      <a:dk1>
        <a:srgbClr val="052049"/>
      </a:dk1>
      <a:lt1>
        <a:sysClr val="window" lastClr="FFFFFF"/>
      </a:lt1>
      <a:dk2>
        <a:srgbClr val="052049"/>
      </a:dk2>
      <a:lt2>
        <a:srgbClr val="FFFFFF"/>
      </a:lt2>
      <a:accent1>
        <a:srgbClr val="052049"/>
      </a:accent1>
      <a:accent2>
        <a:srgbClr val="178CCB"/>
      </a:accent2>
      <a:accent3>
        <a:srgbClr val="18A3AC"/>
      </a:accent3>
      <a:accent4>
        <a:srgbClr val="90BD31"/>
      </a:accent4>
      <a:accent5>
        <a:srgbClr val="EC1848"/>
      </a:accent5>
      <a:accent6>
        <a:srgbClr val="F48024"/>
      </a:accent6>
      <a:hlink>
        <a:srgbClr val="178CCB"/>
      </a:hlink>
      <a:folHlink>
        <a:srgbClr val="5F5F5F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UCSF PPT Template-Blue Bar">
  <a:themeElements>
    <a:clrScheme name="UCSF 1">
      <a:dk1>
        <a:srgbClr val="052049"/>
      </a:dk1>
      <a:lt1>
        <a:sysClr val="window" lastClr="FFFFFF"/>
      </a:lt1>
      <a:dk2>
        <a:srgbClr val="052049"/>
      </a:dk2>
      <a:lt2>
        <a:srgbClr val="FFFFFF"/>
      </a:lt2>
      <a:accent1>
        <a:srgbClr val="052049"/>
      </a:accent1>
      <a:accent2>
        <a:srgbClr val="178CCB"/>
      </a:accent2>
      <a:accent3>
        <a:srgbClr val="18A3AC"/>
      </a:accent3>
      <a:accent4>
        <a:srgbClr val="90BD31"/>
      </a:accent4>
      <a:accent5>
        <a:srgbClr val="EC1848"/>
      </a:accent5>
      <a:accent6>
        <a:srgbClr val="F48024"/>
      </a:accent6>
      <a:hlink>
        <a:srgbClr val="178CCB"/>
      </a:hlink>
      <a:folHlink>
        <a:srgbClr val="5F5F5F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Coalesse Palette">
      <a:dk1>
        <a:sysClr val="windowText" lastClr="000000"/>
      </a:dk1>
      <a:lt1>
        <a:sysClr val="window" lastClr="FFFFFF"/>
      </a:lt1>
      <a:dk2>
        <a:srgbClr val="342B2A"/>
      </a:dk2>
      <a:lt2>
        <a:srgbClr val="DAD6CB"/>
      </a:lt2>
      <a:accent1>
        <a:srgbClr val="E55302"/>
      </a:accent1>
      <a:accent2>
        <a:srgbClr val="5F3032"/>
      </a:accent2>
      <a:accent3>
        <a:srgbClr val="005774"/>
      </a:accent3>
      <a:accent4>
        <a:srgbClr val="9BA03C"/>
      </a:accent4>
      <a:accent5>
        <a:srgbClr val="34AA71"/>
      </a:accent5>
      <a:accent6>
        <a:srgbClr val="F3BD48"/>
      </a:accent6>
      <a:hlink>
        <a:srgbClr val="34AA71"/>
      </a:hlink>
      <a:folHlink>
        <a:srgbClr val="8C8C8C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Coalesse Palette">
      <a:dk1>
        <a:sysClr val="windowText" lastClr="000000"/>
      </a:dk1>
      <a:lt1>
        <a:sysClr val="window" lastClr="FFFFFF"/>
      </a:lt1>
      <a:dk2>
        <a:srgbClr val="342B2A"/>
      </a:dk2>
      <a:lt2>
        <a:srgbClr val="DAD6CB"/>
      </a:lt2>
      <a:accent1>
        <a:srgbClr val="E55302"/>
      </a:accent1>
      <a:accent2>
        <a:srgbClr val="5F3032"/>
      </a:accent2>
      <a:accent3>
        <a:srgbClr val="005774"/>
      </a:accent3>
      <a:accent4>
        <a:srgbClr val="9BA03C"/>
      </a:accent4>
      <a:accent5>
        <a:srgbClr val="34AA71"/>
      </a:accent5>
      <a:accent6>
        <a:srgbClr val="F3BD48"/>
      </a:accent6>
      <a:hlink>
        <a:srgbClr val="34AA71"/>
      </a:hlink>
      <a:folHlink>
        <a:srgbClr val="8C8C8C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BFD5D484ED57438231C5F4848B6EC7" ma:contentTypeVersion="0" ma:contentTypeDescription="Create a new document." ma:contentTypeScope="" ma:versionID="48808eaeca51724a2208bf8797897858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5686649-89C0-47C3-BB59-3DECE68F34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DB48DB2A-A2BB-49B9-B517-04CB45F2482A}">
  <ds:schemaRefs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  <ds:schemaRef ds:uri="http://purl.org/dc/terms/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8A51949-CE2D-4D1D-81B7-CD96A131197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UCSF PPT Template</Template>
  <TotalTime>4401</TotalTime>
  <Words>1062</Words>
  <Application>Microsoft Office PowerPoint</Application>
  <PresentationFormat>On-screen Show (4:3)</PresentationFormat>
  <Paragraphs>246</Paragraphs>
  <Slides>34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UCSF PPT Template</vt:lpstr>
      <vt:lpstr>UCSF PPT Template-Blue</vt:lpstr>
      <vt:lpstr>UCSF PPT Template-Blue Bar</vt:lpstr>
      <vt:lpstr>Title Garamond – 38pt font</vt:lpstr>
      <vt:lpstr>Title Garamond – 38pt font</vt:lpstr>
      <vt:lpstr>Title Garamond – 38pt font</vt:lpstr>
      <vt:lpstr>Title Garamond – 38pt font</vt:lpstr>
      <vt:lpstr>Title Garamond – 38pt font</vt:lpstr>
      <vt:lpstr>Title Garamond – 38pt font</vt:lpstr>
      <vt:lpstr>“This page is set up to be utilized for a quote, using photography.”</vt:lpstr>
      <vt:lpstr>“This page is another option should you wish to utilize a quote as a stand-alone slide within your presentation. The rest is lorem ipsum. Ut enim ad minim et venium, quis nostrud.”</vt:lpstr>
      <vt:lpstr>“This page is another option should you wish to utilize a quote as a stand-alone slide within your presentation. The rest is lorem ipsum. Ut enim ad minim et venium, quis nostrud.”</vt:lpstr>
      <vt:lpstr>Title Garamond – 36pt font</vt:lpstr>
      <vt:lpstr>Title Garamond – 36pt font</vt:lpstr>
      <vt:lpstr>Title Garamond – 36pt font</vt:lpstr>
      <vt:lpstr>Title Garamond – 36pt font</vt:lpstr>
      <vt:lpstr>Title Garamond – 36pt font</vt:lpstr>
      <vt:lpstr> The following slides use a navy blue footer bar. Please do not mix with other bullet slide backgrounds.</vt:lpstr>
      <vt:lpstr>Title Garamond – 38pt font</vt:lpstr>
      <vt:lpstr>“This page is set up to be utilized for a quote, using photography.”</vt:lpstr>
      <vt:lpstr>“This page is another option should you wish to utilize a quote as a stand-alone slide within your presentation. The rest is lorem ipsum. Ut enim ad minim et venium, quis nostrud.”</vt:lpstr>
      <vt:lpstr>“This page is another option should you wish to utilize a quote as a stand-alone slide within your presentation. The rest is lorem ipsum. Ut enim ad minim et venium, quis nostrud.”</vt:lpstr>
      <vt:lpstr>Title Garamond – 36pt font</vt:lpstr>
      <vt:lpstr>Title Garamond – 36pt font</vt:lpstr>
      <vt:lpstr>Title Garamond – 36pt font</vt:lpstr>
      <vt:lpstr>Title Garamond – 36pt font</vt:lpstr>
      <vt:lpstr> The following five pages are  for Internal and External  Co-Branding. Please choose  the appropriate layout.</vt:lpstr>
      <vt:lpstr>Internal Co-Branding – 38pt font</vt:lpstr>
      <vt:lpstr>Internal Co-Branding – 38pt font</vt:lpstr>
      <vt:lpstr>External Co-Branding – 38pt font</vt:lpstr>
      <vt:lpstr>External Co-Branding – 38pt font</vt:lpstr>
      <vt:lpstr>External Co-Branding – 38pt font</vt:lpstr>
      <vt:lpstr> The following four pages are Closing slides. Please choose one to end your presentation.</vt:lpstr>
      <vt:lpstr>PowerPoint Presentation</vt:lpstr>
      <vt:lpstr>PowerPoint Presentation</vt:lpstr>
      <vt:lpstr>PowerPoint Presentation</vt:lpstr>
      <vt:lpstr>PowerPoint Presentation</vt:lpstr>
    </vt:vector>
  </TitlesOfParts>
  <Company>UCSF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UCSF Presentation Template</dc:title>
  <dc:subject>Presentation Template</dc:subject>
  <dc:creator>Derek MacDavid</dc:creator>
  <dc:description>Derek MacDavid | derek@bigpicdesign.com</dc:description>
  <cp:lastModifiedBy>Frosch, CJ</cp:lastModifiedBy>
  <cp:revision>268</cp:revision>
  <dcterms:created xsi:type="dcterms:W3CDTF">2012-05-07T17:59:34Z</dcterms:created>
  <dcterms:modified xsi:type="dcterms:W3CDTF">2014-12-22T21:45:27Z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0x01010009BFD5D484ED57438231C5F4848B6EC7</vt:lpwstr>
  </property>
</Properties>
</file>